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cai\Documents\Sports%20Analytics\NBA%20Draft%20Proje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Age of Draft</a:t>
            </a:r>
            <a:r>
              <a:rPr lang="en-US" baseline="0"/>
              <a:t> Players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Average Age of Players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Sheet5!$D$2:$D$21</c:f>
              <c:numCache>
                <c:formatCode>General</c:formatCode>
                <c:ptCount val="20"/>
                <c:pt idx="0">
                  <c:v>21.21052632</c:v>
                </c:pt>
                <c:pt idx="1">
                  <c:v>21.84210526</c:v>
                </c:pt>
                <c:pt idx="2">
                  <c:v>21.410714290000001</c:v>
                </c:pt>
                <c:pt idx="3">
                  <c:v>21.355932200000002</c:v>
                </c:pt>
                <c:pt idx="4">
                  <c:v>21.05</c:v>
                </c:pt>
                <c:pt idx="5">
                  <c:v>21.610169490000001</c:v>
                </c:pt>
                <c:pt idx="6">
                  <c:v>21.68333333</c:v>
                </c:pt>
                <c:pt idx="7">
                  <c:v>21.45</c:v>
                </c:pt>
                <c:pt idx="8">
                  <c:v>21.7</c:v>
                </c:pt>
                <c:pt idx="9">
                  <c:v>21.627118639999999</c:v>
                </c:pt>
                <c:pt idx="10">
                  <c:v>21.416666670000001</c:v>
                </c:pt>
                <c:pt idx="11">
                  <c:v>21.55</c:v>
                </c:pt>
                <c:pt idx="12">
                  <c:v>21.5</c:v>
                </c:pt>
                <c:pt idx="13">
                  <c:v>21.3</c:v>
                </c:pt>
                <c:pt idx="14">
                  <c:v>21.133333329999999</c:v>
                </c:pt>
                <c:pt idx="15">
                  <c:v>21.016666669999999</c:v>
                </c:pt>
                <c:pt idx="16">
                  <c:v>21.05</c:v>
                </c:pt>
                <c:pt idx="17">
                  <c:v>20.8</c:v>
                </c:pt>
                <c:pt idx="18">
                  <c:v>20.983333330000001</c:v>
                </c:pt>
                <c:pt idx="19">
                  <c:v>20.6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64-442A-8842-0E2C230641F3}"/>
            </c:ext>
          </c:extLst>
        </c:ser>
        <c:ser>
          <c:idx val="1"/>
          <c:order val="1"/>
          <c:tx>
            <c:v>Average Age of Internatinal Players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Sheet5!$K$2:$K$21</c:f>
              <c:numCache>
                <c:formatCode>General</c:formatCode>
                <c:ptCount val="20"/>
                <c:pt idx="0">
                  <c:v>20.714285709999999</c:v>
                </c:pt>
                <c:pt idx="1">
                  <c:v>21.214285709999999</c:v>
                </c:pt>
                <c:pt idx="2">
                  <c:v>20.526315790000002</c:v>
                </c:pt>
                <c:pt idx="3">
                  <c:v>20.64285714</c:v>
                </c:pt>
                <c:pt idx="4">
                  <c:v>20.53846154</c:v>
                </c:pt>
                <c:pt idx="5">
                  <c:v>21.266666669999999</c:v>
                </c:pt>
                <c:pt idx="6">
                  <c:v>21.53846154</c:v>
                </c:pt>
                <c:pt idx="7">
                  <c:v>21.1</c:v>
                </c:pt>
                <c:pt idx="8">
                  <c:v>21.083333329999999</c:v>
                </c:pt>
                <c:pt idx="9">
                  <c:v>21.166666670000001</c:v>
                </c:pt>
                <c:pt idx="10">
                  <c:v>21.15384615</c:v>
                </c:pt>
                <c:pt idx="11">
                  <c:v>21.444444440000002</c:v>
                </c:pt>
                <c:pt idx="12">
                  <c:v>20.76923077</c:v>
                </c:pt>
                <c:pt idx="13">
                  <c:v>20.64285714</c:v>
                </c:pt>
                <c:pt idx="14">
                  <c:v>20.714285709999999</c:v>
                </c:pt>
                <c:pt idx="15">
                  <c:v>20.3125</c:v>
                </c:pt>
                <c:pt idx="16">
                  <c:v>21.4</c:v>
                </c:pt>
                <c:pt idx="17">
                  <c:v>19.714285709999999</c:v>
                </c:pt>
                <c:pt idx="18">
                  <c:v>19.85714286</c:v>
                </c:pt>
                <c:pt idx="19">
                  <c:v>19.85714286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64-442A-8842-0E2C230641F3}"/>
            </c:ext>
          </c:extLst>
        </c:ser>
        <c:ser>
          <c:idx val="2"/>
          <c:order val="2"/>
          <c:tx>
            <c:v>Average Age of Domestic Players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Sheet5!$L$2:$L$21</c:f>
              <c:numCache>
                <c:formatCode>General</c:formatCode>
                <c:ptCount val="20"/>
                <c:pt idx="0">
                  <c:v>21.28</c:v>
                </c:pt>
                <c:pt idx="1">
                  <c:v>22.046511630000001</c:v>
                </c:pt>
                <c:pt idx="2">
                  <c:v>21.864864860000001</c:v>
                </c:pt>
                <c:pt idx="3">
                  <c:v>21.577777780000002</c:v>
                </c:pt>
                <c:pt idx="4">
                  <c:v>21.191489359999998</c:v>
                </c:pt>
                <c:pt idx="5">
                  <c:v>21.727272729999999</c:v>
                </c:pt>
                <c:pt idx="6">
                  <c:v>21.723404259999999</c:v>
                </c:pt>
                <c:pt idx="7">
                  <c:v>21.52</c:v>
                </c:pt>
                <c:pt idx="8">
                  <c:v>21.854166670000001</c:v>
                </c:pt>
                <c:pt idx="9">
                  <c:v>21.67924528</c:v>
                </c:pt>
                <c:pt idx="10">
                  <c:v>21.4893617</c:v>
                </c:pt>
                <c:pt idx="11">
                  <c:v>21.568627450000001</c:v>
                </c:pt>
                <c:pt idx="12">
                  <c:v>21.702127659999999</c:v>
                </c:pt>
                <c:pt idx="13">
                  <c:v>21.5</c:v>
                </c:pt>
                <c:pt idx="14">
                  <c:v>21.260869570000001</c:v>
                </c:pt>
                <c:pt idx="15">
                  <c:v>21.272727270000001</c:v>
                </c:pt>
                <c:pt idx="16">
                  <c:v>20.7</c:v>
                </c:pt>
                <c:pt idx="17">
                  <c:v>20.943396230000001</c:v>
                </c:pt>
                <c:pt idx="18">
                  <c:v>21.13207547</c:v>
                </c:pt>
                <c:pt idx="19">
                  <c:v>20.698113209999999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64-442A-8842-0E2C23064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270544"/>
        <c:axId val="2048270128"/>
      </c:scatterChart>
      <c:valAx>
        <c:axId val="204827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Draft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128"/>
        <c:crosses val="autoZero"/>
        <c:crossBetween val="midCat"/>
      </c:valAx>
      <c:valAx>
        <c:axId val="20482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Age (Years)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Average Age of Players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Sheet5!$D$2:$D$21</c:f>
              <c:numCache>
                <c:formatCode>General</c:formatCode>
                <c:ptCount val="20"/>
                <c:pt idx="0">
                  <c:v>21.21052632</c:v>
                </c:pt>
                <c:pt idx="1">
                  <c:v>21.84210526</c:v>
                </c:pt>
                <c:pt idx="2">
                  <c:v>21.410714290000001</c:v>
                </c:pt>
                <c:pt idx="3">
                  <c:v>21.355932200000002</c:v>
                </c:pt>
                <c:pt idx="4">
                  <c:v>21.05</c:v>
                </c:pt>
                <c:pt idx="5">
                  <c:v>21.610169490000001</c:v>
                </c:pt>
                <c:pt idx="6">
                  <c:v>21.68333333</c:v>
                </c:pt>
                <c:pt idx="7">
                  <c:v>21.45</c:v>
                </c:pt>
                <c:pt idx="8">
                  <c:v>21.7</c:v>
                </c:pt>
                <c:pt idx="9">
                  <c:v>21.627118639999999</c:v>
                </c:pt>
                <c:pt idx="10">
                  <c:v>21.416666670000001</c:v>
                </c:pt>
                <c:pt idx="11">
                  <c:v>21.55</c:v>
                </c:pt>
                <c:pt idx="12">
                  <c:v>21.5</c:v>
                </c:pt>
                <c:pt idx="13">
                  <c:v>21.3</c:v>
                </c:pt>
                <c:pt idx="14">
                  <c:v>21.133333329999999</c:v>
                </c:pt>
                <c:pt idx="15">
                  <c:v>21.016666669999999</c:v>
                </c:pt>
                <c:pt idx="16">
                  <c:v>21.05</c:v>
                </c:pt>
                <c:pt idx="17">
                  <c:v>20.8</c:v>
                </c:pt>
                <c:pt idx="18">
                  <c:v>20.983333330000001</c:v>
                </c:pt>
                <c:pt idx="19">
                  <c:v>20.6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80-4A0F-88C5-E47DD05F95C3}"/>
            </c:ext>
          </c:extLst>
        </c:ser>
        <c:ser>
          <c:idx val="1"/>
          <c:order val="1"/>
          <c:tx>
            <c:v>Average Age First Round Picks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Sheet5!$P$2:$P$21</c:f>
              <c:numCache>
                <c:formatCode>General</c:formatCode>
                <c:ptCount val="20"/>
                <c:pt idx="0">
                  <c:v>20.724137930000001</c:v>
                </c:pt>
                <c:pt idx="1">
                  <c:v>21.655172409999999</c:v>
                </c:pt>
                <c:pt idx="2">
                  <c:v>21.033333330000001</c:v>
                </c:pt>
                <c:pt idx="3">
                  <c:v>20.633333329999999</c:v>
                </c:pt>
                <c:pt idx="4">
                  <c:v>21.1</c:v>
                </c:pt>
                <c:pt idx="5">
                  <c:v>21.133333329999999</c:v>
                </c:pt>
                <c:pt idx="6">
                  <c:v>21.033333330000001</c:v>
                </c:pt>
                <c:pt idx="7">
                  <c:v>20.666666670000001</c:v>
                </c:pt>
                <c:pt idx="8">
                  <c:v>21.3</c:v>
                </c:pt>
                <c:pt idx="9">
                  <c:v>21.344827590000001</c:v>
                </c:pt>
                <c:pt idx="10">
                  <c:v>20.866666670000001</c:v>
                </c:pt>
                <c:pt idx="11">
                  <c:v>20.8</c:v>
                </c:pt>
                <c:pt idx="12">
                  <c:v>20.93333333</c:v>
                </c:pt>
                <c:pt idx="13">
                  <c:v>20.633333329999999</c:v>
                </c:pt>
                <c:pt idx="14">
                  <c:v>20.466666669999999</c:v>
                </c:pt>
                <c:pt idx="15">
                  <c:v>20.56666667</c:v>
                </c:pt>
                <c:pt idx="16">
                  <c:v>20.3</c:v>
                </c:pt>
                <c:pt idx="17">
                  <c:v>20.266666669999999</c:v>
                </c:pt>
                <c:pt idx="18">
                  <c:v>20.5</c:v>
                </c:pt>
                <c:pt idx="19">
                  <c:v>20.166666670000001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80-4A0F-88C5-E47DD05F95C3}"/>
            </c:ext>
          </c:extLst>
        </c:ser>
        <c:ser>
          <c:idx val="2"/>
          <c:order val="2"/>
          <c:tx>
            <c:v>Average Age of Second Round Picks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Sheet5!$Q$2:$Q$21</c:f>
              <c:numCache>
                <c:formatCode>General</c:formatCode>
                <c:ptCount val="20"/>
                <c:pt idx="0">
                  <c:v>21.714285709999999</c:v>
                </c:pt>
                <c:pt idx="1">
                  <c:v>22.035714290000001</c:v>
                </c:pt>
                <c:pt idx="2">
                  <c:v>21.84615385</c:v>
                </c:pt>
                <c:pt idx="3">
                  <c:v>22.103448279999999</c:v>
                </c:pt>
                <c:pt idx="4">
                  <c:v>21</c:v>
                </c:pt>
                <c:pt idx="5">
                  <c:v>22.103448279999999</c:v>
                </c:pt>
                <c:pt idx="6">
                  <c:v>22.333333329999999</c:v>
                </c:pt>
                <c:pt idx="7">
                  <c:v>22.233333330000001</c:v>
                </c:pt>
                <c:pt idx="8">
                  <c:v>22.1</c:v>
                </c:pt>
                <c:pt idx="9">
                  <c:v>21.9</c:v>
                </c:pt>
                <c:pt idx="10">
                  <c:v>21.966666669999999</c:v>
                </c:pt>
                <c:pt idx="11">
                  <c:v>22.3</c:v>
                </c:pt>
                <c:pt idx="12">
                  <c:v>22.06666667</c:v>
                </c:pt>
                <c:pt idx="13">
                  <c:v>21.966666669999999</c:v>
                </c:pt>
                <c:pt idx="14">
                  <c:v>21.8</c:v>
                </c:pt>
                <c:pt idx="15">
                  <c:v>21.466666669999999</c:v>
                </c:pt>
                <c:pt idx="16">
                  <c:v>21.333333329999999</c:v>
                </c:pt>
                <c:pt idx="17">
                  <c:v>21.333333329999999</c:v>
                </c:pt>
                <c:pt idx="18">
                  <c:v>21.466666669999999</c:v>
                </c:pt>
                <c:pt idx="19">
                  <c:v>21.033333330000001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A80-4A0F-88C5-E47DD05F9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270544"/>
        <c:axId val="2048270128"/>
      </c:scatterChart>
      <c:valAx>
        <c:axId val="204827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Draft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128"/>
        <c:crosses val="autoZero"/>
        <c:crossBetween val="midCat"/>
      </c:valAx>
      <c:valAx>
        <c:axId val="20482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Age (Years)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'International Year'!$D$1</c:f>
              <c:strCache>
                <c:ptCount val="1"/>
                <c:pt idx="0">
                  <c:v>Played for Drafted Team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'International Year'!$A$2:$A$21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'International Year'!$D$2:$D$21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8-474D-AAE6-14B2F1D575C5}"/>
            </c:ext>
          </c:extLst>
        </c:ser>
        <c:ser>
          <c:idx val="3"/>
          <c:order val="1"/>
          <c:tx>
            <c:strRef>
              <c:f>'International Year'!$E$1</c:f>
              <c:strCache>
                <c:ptCount val="1"/>
                <c:pt idx="0">
                  <c:v>Traded and Played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'International Year'!$A$2:$A$21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'International Year'!$E$2:$E$21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8-474D-AAE6-14B2F1D575C5}"/>
            </c:ext>
          </c:extLst>
        </c:ser>
        <c:ser>
          <c:idx val="4"/>
          <c:order val="2"/>
          <c:tx>
            <c:strRef>
              <c:f>'International Year'!$F$1</c:f>
              <c:strCache>
                <c:ptCount val="1"/>
                <c:pt idx="0">
                  <c:v>Never Played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'International Year'!$A$2:$A$21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'International Year'!$F$2:$F$21</c:f>
              <c:numCache>
                <c:formatCode>General</c:formatCode>
                <c:ptCount val="20"/>
                <c:pt idx="0">
                  <c:v>1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9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E8-474D-AAE6-14B2F1D575C5}"/>
            </c:ext>
          </c:extLst>
        </c:ser>
        <c:ser>
          <c:idx val="5"/>
          <c:order val="3"/>
          <c:tx>
            <c:strRef>
              <c:f>'International Year'!$G$1</c:f>
              <c:strCache>
                <c:ptCount val="1"/>
                <c:pt idx="0">
                  <c:v>Played Later Season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'International Year'!$A$2:$A$21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'International Year'!$G$2:$G$21</c:f>
              <c:numCache>
                <c:formatCode>General</c:formatCode>
                <c:ptCount val="20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2</c:v>
                </c:pt>
                <c:pt idx="15">
                  <c:v>5</c:v>
                </c:pt>
                <c:pt idx="16">
                  <c:v>4</c:v>
                </c:pt>
                <c:pt idx="17">
                  <c:v>0</c:v>
                </c:pt>
                <c:pt idx="18">
                  <c:v>3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E8-474D-AAE6-14B2F1D57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8282192"/>
        <c:axId val="2048276784"/>
      </c:barChart>
      <c:catAx>
        <c:axId val="204828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Draft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6784"/>
        <c:crosses val="autoZero"/>
        <c:auto val="1"/>
        <c:lblAlgn val="ctr"/>
        <c:lblOffset val="100"/>
        <c:noMultiLvlLbl val="0"/>
      </c:catAx>
      <c:valAx>
        <c:axId val="20482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Average Number of Years of College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Sheet5!$G$2:$G$21</c:f>
              <c:numCache>
                <c:formatCode>General</c:formatCode>
                <c:ptCount val="20"/>
                <c:pt idx="0">
                  <c:v>2.245614035</c:v>
                </c:pt>
                <c:pt idx="1">
                  <c:v>2.3214285710000002</c:v>
                </c:pt>
                <c:pt idx="2">
                  <c:v>1.9137931029999999</c:v>
                </c:pt>
                <c:pt idx="3">
                  <c:v>1.8983050850000001</c:v>
                </c:pt>
                <c:pt idx="4">
                  <c:v>2.016666667</c:v>
                </c:pt>
                <c:pt idx="5">
                  <c:v>2.266666667</c:v>
                </c:pt>
                <c:pt idx="6">
                  <c:v>2.3333333330000001</c:v>
                </c:pt>
                <c:pt idx="7">
                  <c:v>2.233333333</c:v>
                </c:pt>
                <c:pt idx="8">
                  <c:v>2.3333333330000001</c:v>
                </c:pt>
                <c:pt idx="9">
                  <c:v>2.4</c:v>
                </c:pt>
                <c:pt idx="10">
                  <c:v>2.2833333329999999</c:v>
                </c:pt>
                <c:pt idx="11">
                  <c:v>2.35</c:v>
                </c:pt>
                <c:pt idx="12">
                  <c:v>2.2166666670000001</c:v>
                </c:pt>
                <c:pt idx="13">
                  <c:v>2.1</c:v>
                </c:pt>
                <c:pt idx="14">
                  <c:v>2.016666667</c:v>
                </c:pt>
                <c:pt idx="15">
                  <c:v>1.8333333329999999</c:v>
                </c:pt>
                <c:pt idx="16">
                  <c:v>1.847457627</c:v>
                </c:pt>
                <c:pt idx="17">
                  <c:v>1.9666666669999999</c:v>
                </c:pt>
                <c:pt idx="18">
                  <c:v>2.1016949149999999</c:v>
                </c:pt>
                <c:pt idx="19">
                  <c:v>1.8103448280000001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C2-4AFD-AED4-795436382D7D}"/>
            </c:ext>
          </c:extLst>
        </c:ser>
        <c:ser>
          <c:idx val="1"/>
          <c:order val="1"/>
          <c:tx>
            <c:v>Average Years of College (Remove International)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Sheet5!$A$2:$A$21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xVal>
          <c:yVal>
            <c:numRef>
              <c:f>Sheet5!$H$2:$H$21</c:f>
              <c:numCache>
                <c:formatCode>General</c:formatCode>
                <c:ptCount val="20"/>
                <c:pt idx="0">
                  <c:v>2.5</c:v>
                </c:pt>
                <c:pt idx="1">
                  <c:v>3.095238095</c:v>
                </c:pt>
                <c:pt idx="2">
                  <c:v>3</c:v>
                </c:pt>
                <c:pt idx="3">
                  <c:v>2.488888889</c:v>
                </c:pt>
                <c:pt idx="4">
                  <c:v>2.5744680849999999</c:v>
                </c:pt>
                <c:pt idx="5">
                  <c:v>3.0909090909999999</c:v>
                </c:pt>
                <c:pt idx="6">
                  <c:v>2.9787234040000001</c:v>
                </c:pt>
                <c:pt idx="7">
                  <c:v>2.68</c:v>
                </c:pt>
                <c:pt idx="8">
                  <c:v>2.9166666669999999</c:v>
                </c:pt>
                <c:pt idx="9">
                  <c:v>2.6666666669999999</c:v>
                </c:pt>
                <c:pt idx="10">
                  <c:v>2.4883720930000002</c:v>
                </c:pt>
                <c:pt idx="11">
                  <c:v>2.7647058819999999</c:v>
                </c:pt>
                <c:pt idx="12">
                  <c:v>2.8297872339999999</c:v>
                </c:pt>
                <c:pt idx="13">
                  <c:v>2.7391304349999999</c:v>
                </c:pt>
                <c:pt idx="14">
                  <c:v>2.6304347830000001</c:v>
                </c:pt>
                <c:pt idx="15">
                  <c:v>2.5</c:v>
                </c:pt>
                <c:pt idx="16">
                  <c:v>2.16</c:v>
                </c:pt>
                <c:pt idx="17">
                  <c:v>2.226415094</c:v>
                </c:pt>
                <c:pt idx="18">
                  <c:v>2.3396226420000001</c:v>
                </c:pt>
                <c:pt idx="19">
                  <c:v>2.0392156859999999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C2-4AFD-AED4-795436382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270544"/>
        <c:axId val="2048270128"/>
      </c:scatterChart>
      <c:valAx>
        <c:axId val="204827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Draft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128"/>
        <c:crosses val="autoZero"/>
        <c:crossBetween val="midCat"/>
      </c:valAx>
      <c:valAx>
        <c:axId val="204827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Age (Years)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70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3484468047164"/>
          <c:y val="5.0925925925925923E-2"/>
          <c:w val="0.85402491633106081"/>
          <c:h val="0.8231561679790026"/>
        </c:manualLayout>
      </c:layout>
      <c:scatterChart>
        <c:scatterStyle val="lineMarker"/>
        <c:varyColors val="0"/>
        <c:ser>
          <c:idx val="0"/>
          <c:order val="0"/>
          <c:tx>
            <c:v>First Round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643852401942161"/>
                  <c:y val="5.941179126938176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/>
                      <a:t>y = 0.6373x - 3.6911</a:t>
                    </a:r>
                    <a:endParaRPr lang="en-US" sz="1200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'MP PPG College'!$P$2:$P$599</c:f>
              <c:numCache>
                <c:formatCode>General</c:formatCode>
                <c:ptCount val="598"/>
                <c:pt idx="0">
                  <c:v>2</c:v>
                </c:pt>
                <c:pt idx="1">
                  <c:v>2</c:v>
                </c:pt>
                <c:pt idx="2">
                  <c:v>4.5</c:v>
                </c:pt>
                <c:pt idx="3">
                  <c:v>6.6</c:v>
                </c:pt>
                <c:pt idx="4">
                  <c:v>8.8000000000000007</c:v>
                </c:pt>
                <c:pt idx="5">
                  <c:v>9.1999999999999993</c:v>
                </c:pt>
                <c:pt idx="6">
                  <c:v>10</c:v>
                </c:pt>
                <c:pt idx="7">
                  <c:v>10.6</c:v>
                </c:pt>
                <c:pt idx="8">
                  <c:v>10.9</c:v>
                </c:pt>
                <c:pt idx="9">
                  <c:v>11.3</c:v>
                </c:pt>
                <c:pt idx="10">
                  <c:v>11.5</c:v>
                </c:pt>
                <c:pt idx="11">
                  <c:v>12.7</c:v>
                </c:pt>
                <c:pt idx="12">
                  <c:v>13</c:v>
                </c:pt>
                <c:pt idx="13">
                  <c:v>13.2</c:v>
                </c:pt>
                <c:pt idx="14">
                  <c:v>13.6</c:v>
                </c:pt>
                <c:pt idx="15">
                  <c:v>14.3</c:v>
                </c:pt>
                <c:pt idx="16">
                  <c:v>14.5</c:v>
                </c:pt>
                <c:pt idx="17">
                  <c:v>14.6</c:v>
                </c:pt>
                <c:pt idx="18">
                  <c:v>14.7</c:v>
                </c:pt>
                <c:pt idx="19">
                  <c:v>15</c:v>
                </c:pt>
                <c:pt idx="20">
                  <c:v>15.3</c:v>
                </c:pt>
                <c:pt idx="21">
                  <c:v>15.4</c:v>
                </c:pt>
                <c:pt idx="22">
                  <c:v>15.4</c:v>
                </c:pt>
                <c:pt idx="23">
                  <c:v>15.6</c:v>
                </c:pt>
                <c:pt idx="24">
                  <c:v>15.8</c:v>
                </c:pt>
                <c:pt idx="25">
                  <c:v>16.399999999999999</c:v>
                </c:pt>
                <c:pt idx="26">
                  <c:v>16.5</c:v>
                </c:pt>
                <c:pt idx="27">
                  <c:v>16.8</c:v>
                </c:pt>
                <c:pt idx="28">
                  <c:v>17</c:v>
                </c:pt>
                <c:pt idx="29">
                  <c:v>17.100000000000001</c:v>
                </c:pt>
                <c:pt idx="30">
                  <c:v>17.3</c:v>
                </c:pt>
                <c:pt idx="31">
                  <c:v>17.5</c:v>
                </c:pt>
                <c:pt idx="32">
                  <c:v>17.7</c:v>
                </c:pt>
                <c:pt idx="33">
                  <c:v>17.8</c:v>
                </c:pt>
                <c:pt idx="34">
                  <c:v>18.2</c:v>
                </c:pt>
                <c:pt idx="35">
                  <c:v>18.3</c:v>
                </c:pt>
                <c:pt idx="36">
                  <c:v>19.600000000000001</c:v>
                </c:pt>
                <c:pt idx="37">
                  <c:v>19.7</c:v>
                </c:pt>
                <c:pt idx="38">
                  <c:v>19.7</c:v>
                </c:pt>
                <c:pt idx="39">
                  <c:v>19.8</c:v>
                </c:pt>
                <c:pt idx="40">
                  <c:v>20.100000000000001</c:v>
                </c:pt>
                <c:pt idx="41">
                  <c:v>20.2</c:v>
                </c:pt>
                <c:pt idx="42">
                  <c:v>20.399999999999999</c:v>
                </c:pt>
                <c:pt idx="43">
                  <c:v>20.5</c:v>
                </c:pt>
                <c:pt idx="44">
                  <c:v>20.6</c:v>
                </c:pt>
                <c:pt idx="45">
                  <c:v>21</c:v>
                </c:pt>
                <c:pt idx="46">
                  <c:v>21</c:v>
                </c:pt>
                <c:pt idx="47">
                  <c:v>21.1</c:v>
                </c:pt>
                <c:pt idx="48">
                  <c:v>21.4</c:v>
                </c:pt>
                <c:pt idx="49">
                  <c:v>21.5</c:v>
                </c:pt>
                <c:pt idx="50">
                  <c:v>21.6</c:v>
                </c:pt>
                <c:pt idx="51">
                  <c:v>21.7</c:v>
                </c:pt>
                <c:pt idx="52">
                  <c:v>21.7</c:v>
                </c:pt>
                <c:pt idx="53">
                  <c:v>21.7</c:v>
                </c:pt>
                <c:pt idx="54">
                  <c:v>21.8</c:v>
                </c:pt>
                <c:pt idx="55">
                  <c:v>22.1</c:v>
                </c:pt>
                <c:pt idx="56">
                  <c:v>22.2</c:v>
                </c:pt>
                <c:pt idx="57">
                  <c:v>22.2</c:v>
                </c:pt>
                <c:pt idx="58">
                  <c:v>22.2</c:v>
                </c:pt>
                <c:pt idx="59">
                  <c:v>22.3</c:v>
                </c:pt>
                <c:pt idx="60">
                  <c:v>22.4</c:v>
                </c:pt>
                <c:pt idx="61">
                  <c:v>22.5</c:v>
                </c:pt>
                <c:pt idx="62">
                  <c:v>22.5</c:v>
                </c:pt>
                <c:pt idx="63">
                  <c:v>22.6</c:v>
                </c:pt>
                <c:pt idx="64">
                  <c:v>22.7</c:v>
                </c:pt>
                <c:pt idx="65">
                  <c:v>22.7</c:v>
                </c:pt>
                <c:pt idx="66">
                  <c:v>22.9</c:v>
                </c:pt>
                <c:pt idx="67">
                  <c:v>23</c:v>
                </c:pt>
                <c:pt idx="68">
                  <c:v>23</c:v>
                </c:pt>
                <c:pt idx="69">
                  <c:v>23.1</c:v>
                </c:pt>
                <c:pt idx="70">
                  <c:v>23.2</c:v>
                </c:pt>
                <c:pt idx="71">
                  <c:v>23.2</c:v>
                </c:pt>
                <c:pt idx="72">
                  <c:v>23.3</c:v>
                </c:pt>
                <c:pt idx="73">
                  <c:v>23.4</c:v>
                </c:pt>
                <c:pt idx="74">
                  <c:v>23.5</c:v>
                </c:pt>
                <c:pt idx="75">
                  <c:v>23.5</c:v>
                </c:pt>
                <c:pt idx="76">
                  <c:v>23.6</c:v>
                </c:pt>
                <c:pt idx="77">
                  <c:v>23.7</c:v>
                </c:pt>
                <c:pt idx="78">
                  <c:v>23.7</c:v>
                </c:pt>
                <c:pt idx="79">
                  <c:v>23.9</c:v>
                </c:pt>
                <c:pt idx="80">
                  <c:v>24.1</c:v>
                </c:pt>
                <c:pt idx="81">
                  <c:v>24.1</c:v>
                </c:pt>
                <c:pt idx="82">
                  <c:v>24.2</c:v>
                </c:pt>
                <c:pt idx="83">
                  <c:v>24.3</c:v>
                </c:pt>
                <c:pt idx="84">
                  <c:v>24.3</c:v>
                </c:pt>
                <c:pt idx="85">
                  <c:v>24.4</c:v>
                </c:pt>
                <c:pt idx="86">
                  <c:v>24.4</c:v>
                </c:pt>
                <c:pt idx="87">
                  <c:v>24.5</c:v>
                </c:pt>
                <c:pt idx="88">
                  <c:v>24.7</c:v>
                </c:pt>
                <c:pt idx="89">
                  <c:v>24.7</c:v>
                </c:pt>
                <c:pt idx="90">
                  <c:v>24.8</c:v>
                </c:pt>
                <c:pt idx="91">
                  <c:v>24.8</c:v>
                </c:pt>
                <c:pt idx="92">
                  <c:v>24.9</c:v>
                </c:pt>
                <c:pt idx="93">
                  <c:v>25.1</c:v>
                </c:pt>
                <c:pt idx="94">
                  <c:v>25.3</c:v>
                </c:pt>
                <c:pt idx="95">
                  <c:v>25.4</c:v>
                </c:pt>
                <c:pt idx="96">
                  <c:v>25.4</c:v>
                </c:pt>
                <c:pt idx="97">
                  <c:v>25.6</c:v>
                </c:pt>
                <c:pt idx="98">
                  <c:v>25.7</c:v>
                </c:pt>
                <c:pt idx="99">
                  <c:v>25.7</c:v>
                </c:pt>
                <c:pt idx="100">
                  <c:v>25.7</c:v>
                </c:pt>
                <c:pt idx="101">
                  <c:v>25.7</c:v>
                </c:pt>
                <c:pt idx="102">
                  <c:v>25.8</c:v>
                </c:pt>
                <c:pt idx="103">
                  <c:v>25.9</c:v>
                </c:pt>
                <c:pt idx="104">
                  <c:v>25.9</c:v>
                </c:pt>
                <c:pt idx="105">
                  <c:v>25.9</c:v>
                </c:pt>
                <c:pt idx="106">
                  <c:v>25.9</c:v>
                </c:pt>
                <c:pt idx="107">
                  <c:v>25.9</c:v>
                </c:pt>
                <c:pt idx="108">
                  <c:v>26</c:v>
                </c:pt>
                <c:pt idx="109">
                  <c:v>26.2</c:v>
                </c:pt>
                <c:pt idx="110">
                  <c:v>26.2</c:v>
                </c:pt>
                <c:pt idx="111">
                  <c:v>26.2</c:v>
                </c:pt>
                <c:pt idx="112">
                  <c:v>26.3</c:v>
                </c:pt>
                <c:pt idx="113">
                  <c:v>26.3</c:v>
                </c:pt>
                <c:pt idx="114">
                  <c:v>26.4</c:v>
                </c:pt>
                <c:pt idx="115">
                  <c:v>26.4</c:v>
                </c:pt>
                <c:pt idx="116">
                  <c:v>26.5</c:v>
                </c:pt>
                <c:pt idx="117">
                  <c:v>26.6</c:v>
                </c:pt>
                <c:pt idx="118">
                  <c:v>26.8</c:v>
                </c:pt>
                <c:pt idx="119">
                  <c:v>26.8</c:v>
                </c:pt>
                <c:pt idx="120">
                  <c:v>26.8</c:v>
                </c:pt>
                <c:pt idx="121">
                  <c:v>26.9</c:v>
                </c:pt>
                <c:pt idx="122">
                  <c:v>26.9</c:v>
                </c:pt>
                <c:pt idx="123">
                  <c:v>26.9</c:v>
                </c:pt>
                <c:pt idx="124">
                  <c:v>27</c:v>
                </c:pt>
                <c:pt idx="125">
                  <c:v>27.1</c:v>
                </c:pt>
                <c:pt idx="126">
                  <c:v>27.1</c:v>
                </c:pt>
                <c:pt idx="127">
                  <c:v>27.1</c:v>
                </c:pt>
                <c:pt idx="128">
                  <c:v>27.3</c:v>
                </c:pt>
                <c:pt idx="129">
                  <c:v>27.3</c:v>
                </c:pt>
                <c:pt idx="130">
                  <c:v>27.4</c:v>
                </c:pt>
                <c:pt idx="131">
                  <c:v>27.5</c:v>
                </c:pt>
                <c:pt idx="132">
                  <c:v>27.5</c:v>
                </c:pt>
                <c:pt idx="133">
                  <c:v>27.5</c:v>
                </c:pt>
                <c:pt idx="134">
                  <c:v>27.5</c:v>
                </c:pt>
                <c:pt idx="135">
                  <c:v>27.5</c:v>
                </c:pt>
                <c:pt idx="136">
                  <c:v>27.6</c:v>
                </c:pt>
                <c:pt idx="137">
                  <c:v>27.6</c:v>
                </c:pt>
                <c:pt idx="138">
                  <c:v>27.6</c:v>
                </c:pt>
                <c:pt idx="139">
                  <c:v>27.6</c:v>
                </c:pt>
                <c:pt idx="140">
                  <c:v>27.7</c:v>
                </c:pt>
                <c:pt idx="141">
                  <c:v>27.7</c:v>
                </c:pt>
                <c:pt idx="142">
                  <c:v>27.8</c:v>
                </c:pt>
                <c:pt idx="143">
                  <c:v>27.8</c:v>
                </c:pt>
                <c:pt idx="144">
                  <c:v>27.8</c:v>
                </c:pt>
                <c:pt idx="145">
                  <c:v>27.8</c:v>
                </c:pt>
                <c:pt idx="146">
                  <c:v>27.8</c:v>
                </c:pt>
                <c:pt idx="147">
                  <c:v>27.8</c:v>
                </c:pt>
                <c:pt idx="148">
                  <c:v>27.9</c:v>
                </c:pt>
                <c:pt idx="149">
                  <c:v>28</c:v>
                </c:pt>
                <c:pt idx="150">
                  <c:v>28</c:v>
                </c:pt>
                <c:pt idx="151">
                  <c:v>28.1</c:v>
                </c:pt>
                <c:pt idx="152">
                  <c:v>28.1</c:v>
                </c:pt>
                <c:pt idx="153">
                  <c:v>28.1</c:v>
                </c:pt>
                <c:pt idx="154">
                  <c:v>28.1</c:v>
                </c:pt>
                <c:pt idx="155">
                  <c:v>28.2</c:v>
                </c:pt>
                <c:pt idx="156">
                  <c:v>28.3</c:v>
                </c:pt>
                <c:pt idx="157">
                  <c:v>28.4</c:v>
                </c:pt>
                <c:pt idx="158">
                  <c:v>28.4</c:v>
                </c:pt>
                <c:pt idx="159">
                  <c:v>28.4</c:v>
                </c:pt>
                <c:pt idx="160">
                  <c:v>28.4</c:v>
                </c:pt>
                <c:pt idx="161">
                  <c:v>28.4</c:v>
                </c:pt>
                <c:pt idx="162">
                  <c:v>28.5</c:v>
                </c:pt>
                <c:pt idx="163">
                  <c:v>28.5</c:v>
                </c:pt>
                <c:pt idx="164">
                  <c:v>28.5</c:v>
                </c:pt>
                <c:pt idx="165">
                  <c:v>28.7</c:v>
                </c:pt>
                <c:pt idx="166">
                  <c:v>28.7</c:v>
                </c:pt>
                <c:pt idx="167">
                  <c:v>28.7</c:v>
                </c:pt>
                <c:pt idx="168">
                  <c:v>28.8</c:v>
                </c:pt>
                <c:pt idx="169">
                  <c:v>28.8</c:v>
                </c:pt>
                <c:pt idx="170">
                  <c:v>28.9</c:v>
                </c:pt>
                <c:pt idx="171">
                  <c:v>28.9</c:v>
                </c:pt>
                <c:pt idx="172">
                  <c:v>29.1</c:v>
                </c:pt>
                <c:pt idx="173">
                  <c:v>29.1</c:v>
                </c:pt>
                <c:pt idx="174">
                  <c:v>29.1</c:v>
                </c:pt>
                <c:pt idx="175">
                  <c:v>29.1</c:v>
                </c:pt>
                <c:pt idx="176">
                  <c:v>29.1</c:v>
                </c:pt>
                <c:pt idx="177">
                  <c:v>29.2</c:v>
                </c:pt>
                <c:pt idx="178">
                  <c:v>29.2</c:v>
                </c:pt>
                <c:pt idx="179">
                  <c:v>29.2</c:v>
                </c:pt>
                <c:pt idx="180">
                  <c:v>29.3</c:v>
                </c:pt>
                <c:pt idx="181">
                  <c:v>29.3</c:v>
                </c:pt>
                <c:pt idx="182">
                  <c:v>29.3</c:v>
                </c:pt>
                <c:pt idx="183">
                  <c:v>29.3</c:v>
                </c:pt>
                <c:pt idx="184">
                  <c:v>29.5</c:v>
                </c:pt>
                <c:pt idx="185">
                  <c:v>29.5</c:v>
                </c:pt>
                <c:pt idx="186">
                  <c:v>29.6</c:v>
                </c:pt>
                <c:pt idx="187">
                  <c:v>29.6</c:v>
                </c:pt>
                <c:pt idx="188">
                  <c:v>29.6</c:v>
                </c:pt>
                <c:pt idx="189">
                  <c:v>29.7</c:v>
                </c:pt>
                <c:pt idx="190">
                  <c:v>29.7</c:v>
                </c:pt>
                <c:pt idx="191">
                  <c:v>29.8</c:v>
                </c:pt>
                <c:pt idx="192">
                  <c:v>29.8</c:v>
                </c:pt>
                <c:pt idx="193">
                  <c:v>29.8</c:v>
                </c:pt>
                <c:pt idx="194">
                  <c:v>29.9</c:v>
                </c:pt>
                <c:pt idx="195">
                  <c:v>29.9</c:v>
                </c:pt>
                <c:pt idx="196">
                  <c:v>29.9</c:v>
                </c:pt>
                <c:pt idx="197">
                  <c:v>29.9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30.1</c:v>
                </c:pt>
                <c:pt idx="204">
                  <c:v>30.1</c:v>
                </c:pt>
                <c:pt idx="205">
                  <c:v>30.1</c:v>
                </c:pt>
                <c:pt idx="206">
                  <c:v>30.1</c:v>
                </c:pt>
                <c:pt idx="207">
                  <c:v>30.2</c:v>
                </c:pt>
                <c:pt idx="208">
                  <c:v>30.2</c:v>
                </c:pt>
                <c:pt idx="209">
                  <c:v>30.2</c:v>
                </c:pt>
                <c:pt idx="210">
                  <c:v>30.2</c:v>
                </c:pt>
                <c:pt idx="211">
                  <c:v>30.3</c:v>
                </c:pt>
                <c:pt idx="212">
                  <c:v>30.3</c:v>
                </c:pt>
                <c:pt idx="213">
                  <c:v>30.3</c:v>
                </c:pt>
                <c:pt idx="214">
                  <c:v>30.4</c:v>
                </c:pt>
                <c:pt idx="215">
                  <c:v>30.4</c:v>
                </c:pt>
                <c:pt idx="216">
                  <c:v>30.4</c:v>
                </c:pt>
                <c:pt idx="217">
                  <c:v>30.4</c:v>
                </c:pt>
                <c:pt idx="218">
                  <c:v>30.4</c:v>
                </c:pt>
                <c:pt idx="219">
                  <c:v>30.4</c:v>
                </c:pt>
                <c:pt idx="220">
                  <c:v>30.6</c:v>
                </c:pt>
                <c:pt idx="221">
                  <c:v>30.6</c:v>
                </c:pt>
                <c:pt idx="222">
                  <c:v>30.6</c:v>
                </c:pt>
                <c:pt idx="223">
                  <c:v>30.7</c:v>
                </c:pt>
                <c:pt idx="224">
                  <c:v>30.7</c:v>
                </c:pt>
                <c:pt idx="225">
                  <c:v>30.7</c:v>
                </c:pt>
                <c:pt idx="226">
                  <c:v>30.7</c:v>
                </c:pt>
                <c:pt idx="227">
                  <c:v>30.7</c:v>
                </c:pt>
                <c:pt idx="228">
                  <c:v>30.7</c:v>
                </c:pt>
                <c:pt idx="229">
                  <c:v>30.8</c:v>
                </c:pt>
                <c:pt idx="230">
                  <c:v>30.8</c:v>
                </c:pt>
                <c:pt idx="231">
                  <c:v>30.8</c:v>
                </c:pt>
                <c:pt idx="232">
                  <c:v>30.8</c:v>
                </c:pt>
                <c:pt idx="233">
                  <c:v>30.8</c:v>
                </c:pt>
                <c:pt idx="234">
                  <c:v>30.8</c:v>
                </c:pt>
                <c:pt idx="235">
                  <c:v>30.8</c:v>
                </c:pt>
                <c:pt idx="236">
                  <c:v>30.8</c:v>
                </c:pt>
                <c:pt idx="237">
                  <c:v>30.8</c:v>
                </c:pt>
                <c:pt idx="238">
                  <c:v>30.8</c:v>
                </c:pt>
                <c:pt idx="239">
                  <c:v>30.9</c:v>
                </c:pt>
                <c:pt idx="240">
                  <c:v>30.9</c:v>
                </c:pt>
                <c:pt idx="241">
                  <c:v>30.9</c:v>
                </c:pt>
                <c:pt idx="242">
                  <c:v>30.9</c:v>
                </c:pt>
                <c:pt idx="243">
                  <c:v>30.9</c:v>
                </c:pt>
                <c:pt idx="244">
                  <c:v>31</c:v>
                </c:pt>
                <c:pt idx="245">
                  <c:v>31</c:v>
                </c:pt>
                <c:pt idx="246">
                  <c:v>31</c:v>
                </c:pt>
                <c:pt idx="247">
                  <c:v>31</c:v>
                </c:pt>
                <c:pt idx="248">
                  <c:v>31</c:v>
                </c:pt>
                <c:pt idx="249">
                  <c:v>31</c:v>
                </c:pt>
                <c:pt idx="250">
                  <c:v>31.1</c:v>
                </c:pt>
                <c:pt idx="251">
                  <c:v>31.1</c:v>
                </c:pt>
                <c:pt idx="252">
                  <c:v>31.1</c:v>
                </c:pt>
                <c:pt idx="253">
                  <c:v>31.1</c:v>
                </c:pt>
                <c:pt idx="254">
                  <c:v>31.1</c:v>
                </c:pt>
                <c:pt idx="255">
                  <c:v>31.1</c:v>
                </c:pt>
                <c:pt idx="256">
                  <c:v>31.1</c:v>
                </c:pt>
                <c:pt idx="257">
                  <c:v>31.2</c:v>
                </c:pt>
                <c:pt idx="258">
                  <c:v>31.2</c:v>
                </c:pt>
                <c:pt idx="259">
                  <c:v>31.2</c:v>
                </c:pt>
                <c:pt idx="260">
                  <c:v>31.2</c:v>
                </c:pt>
                <c:pt idx="261">
                  <c:v>31.2</c:v>
                </c:pt>
                <c:pt idx="262">
                  <c:v>31.3</c:v>
                </c:pt>
                <c:pt idx="263">
                  <c:v>31.3</c:v>
                </c:pt>
                <c:pt idx="264">
                  <c:v>31.3</c:v>
                </c:pt>
                <c:pt idx="265">
                  <c:v>31.3</c:v>
                </c:pt>
                <c:pt idx="266">
                  <c:v>31.3</c:v>
                </c:pt>
                <c:pt idx="267">
                  <c:v>31.4</c:v>
                </c:pt>
                <c:pt idx="268">
                  <c:v>31.4</c:v>
                </c:pt>
                <c:pt idx="269">
                  <c:v>31.4</c:v>
                </c:pt>
                <c:pt idx="270">
                  <c:v>31.4</c:v>
                </c:pt>
                <c:pt idx="271">
                  <c:v>31.4</c:v>
                </c:pt>
                <c:pt idx="272">
                  <c:v>31.4</c:v>
                </c:pt>
                <c:pt idx="273">
                  <c:v>31.4</c:v>
                </c:pt>
                <c:pt idx="274">
                  <c:v>31.5</c:v>
                </c:pt>
                <c:pt idx="275">
                  <c:v>31.5</c:v>
                </c:pt>
                <c:pt idx="276">
                  <c:v>31.5</c:v>
                </c:pt>
                <c:pt idx="277">
                  <c:v>31.5</c:v>
                </c:pt>
                <c:pt idx="278">
                  <c:v>31.5</c:v>
                </c:pt>
                <c:pt idx="279">
                  <c:v>31.5</c:v>
                </c:pt>
                <c:pt idx="280">
                  <c:v>31.6</c:v>
                </c:pt>
                <c:pt idx="281">
                  <c:v>31.6</c:v>
                </c:pt>
                <c:pt idx="282">
                  <c:v>31.6</c:v>
                </c:pt>
                <c:pt idx="283">
                  <c:v>31.6</c:v>
                </c:pt>
                <c:pt idx="284">
                  <c:v>31.6</c:v>
                </c:pt>
                <c:pt idx="285">
                  <c:v>31.7</c:v>
                </c:pt>
                <c:pt idx="286">
                  <c:v>31.7</c:v>
                </c:pt>
                <c:pt idx="287">
                  <c:v>31.7</c:v>
                </c:pt>
                <c:pt idx="288">
                  <c:v>31.7</c:v>
                </c:pt>
                <c:pt idx="289">
                  <c:v>31.7</c:v>
                </c:pt>
                <c:pt idx="290">
                  <c:v>31.8</c:v>
                </c:pt>
                <c:pt idx="291">
                  <c:v>31.8</c:v>
                </c:pt>
                <c:pt idx="292">
                  <c:v>31.8</c:v>
                </c:pt>
                <c:pt idx="293">
                  <c:v>31.8</c:v>
                </c:pt>
                <c:pt idx="294">
                  <c:v>31.9</c:v>
                </c:pt>
                <c:pt idx="295">
                  <c:v>31.9</c:v>
                </c:pt>
                <c:pt idx="296">
                  <c:v>31.9</c:v>
                </c:pt>
                <c:pt idx="297">
                  <c:v>31.9</c:v>
                </c:pt>
                <c:pt idx="298">
                  <c:v>31.9</c:v>
                </c:pt>
                <c:pt idx="299">
                  <c:v>32</c:v>
                </c:pt>
                <c:pt idx="300">
                  <c:v>32</c:v>
                </c:pt>
                <c:pt idx="301">
                  <c:v>32</c:v>
                </c:pt>
                <c:pt idx="302">
                  <c:v>32.1</c:v>
                </c:pt>
                <c:pt idx="303">
                  <c:v>32.1</c:v>
                </c:pt>
                <c:pt idx="304">
                  <c:v>32.1</c:v>
                </c:pt>
                <c:pt idx="305">
                  <c:v>32.1</c:v>
                </c:pt>
                <c:pt idx="306">
                  <c:v>32.200000000000003</c:v>
                </c:pt>
                <c:pt idx="307">
                  <c:v>32.200000000000003</c:v>
                </c:pt>
                <c:pt idx="308">
                  <c:v>32.200000000000003</c:v>
                </c:pt>
                <c:pt idx="309">
                  <c:v>32.200000000000003</c:v>
                </c:pt>
                <c:pt idx="310">
                  <c:v>32.200000000000003</c:v>
                </c:pt>
                <c:pt idx="311">
                  <c:v>32.200000000000003</c:v>
                </c:pt>
                <c:pt idx="312">
                  <c:v>32.200000000000003</c:v>
                </c:pt>
                <c:pt idx="313">
                  <c:v>32.200000000000003</c:v>
                </c:pt>
                <c:pt idx="314">
                  <c:v>32.200000000000003</c:v>
                </c:pt>
                <c:pt idx="315">
                  <c:v>32.200000000000003</c:v>
                </c:pt>
                <c:pt idx="316">
                  <c:v>32.299999999999997</c:v>
                </c:pt>
                <c:pt idx="317">
                  <c:v>32.299999999999997</c:v>
                </c:pt>
                <c:pt idx="318">
                  <c:v>32.299999999999997</c:v>
                </c:pt>
                <c:pt idx="319">
                  <c:v>32.299999999999997</c:v>
                </c:pt>
                <c:pt idx="320">
                  <c:v>32.299999999999997</c:v>
                </c:pt>
                <c:pt idx="321">
                  <c:v>32.299999999999997</c:v>
                </c:pt>
                <c:pt idx="322">
                  <c:v>32.299999999999997</c:v>
                </c:pt>
                <c:pt idx="323">
                  <c:v>32.4</c:v>
                </c:pt>
                <c:pt idx="324">
                  <c:v>32.4</c:v>
                </c:pt>
                <c:pt idx="325">
                  <c:v>32.4</c:v>
                </c:pt>
                <c:pt idx="326">
                  <c:v>32.4</c:v>
                </c:pt>
                <c:pt idx="327">
                  <c:v>32.4</c:v>
                </c:pt>
                <c:pt idx="328">
                  <c:v>32.4</c:v>
                </c:pt>
                <c:pt idx="329">
                  <c:v>32.4</c:v>
                </c:pt>
                <c:pt idx="330">
                  <c:v>32.4</c:v>
                </c:pt>
                <c:pt idx="331">
                  <c:v>32.5</c:v>
                </c:pt>
                <c:pt idx="332">
                  <c:v>32.5</c:v>
                </c:pt>
                <c:pt idx="333">
                  <c:v>32.5</c:v>
                </c:pt>
                <c:pt idx="334">
                  <c:v>32.6</c:v>
                </c:pt>
                <c:pt idx="335">
                  <c:v>32.6</c:v>
                </c:pt>
                <c:pt idx="336">
                  <c:v>32.6</c:v>
                </c:pt>
                <c:pt idx="337">
                  <c:v>32.6</c:v>
                </c:pt>
                <c:pt idx="338">
                  <c:v>32.6</c:v>
                </c:pt>
                <c:pt idx="339">
                  <c:v>32.700000000000003</c:v>
                </c:pt>
                <c:pt idx="340">
                  <c:v>32.799999999999997</c:v>
                </c:pt>
                <c:pt idx="341">
                  <c:v>32.799999999999997</c:v>
                </c:pt>
                <c:pt idx="342">
                  <c:v>32.799999999999997</c:v>
                </c:pt>
                <c:pt idx="343">
                  <c:v>32.799999999999997</c:v>
                </c:pt>
                <c:pt idx="344">
                  <c:v>32.799999999999997</c:v>
                </c:pt>
                <c:pt idx="345">
                  <c:v>32.799999999999997</c:v>
                </c:pt>
                <c:pt idx="346">
                  <c:v>32.799999999999997</c:v>
                </c:pt>
                <c:pt idx="347">
                  <c:v>32.9</c:v>
                </c:pt>
                <c:pt idx="348">
                  <c:v>32.9</c:v>
                </c:pt>
                <c:pt idx="349">
                  <c:v>33</c:v>
                </c:pt>
                <c:pt idx="350">
                  <c:v>33</c:v>
                </c:pt>
                <c:pt idx="351">
                  <c:v>33</c:v>
                </c:pt>
                <c:pt idx="352">
                  <c:v>33</c:v>
                </c:pt>
                <c:pt idx="353">
                  <c:v>33</c:v>
                </c:pt>
                <c:pt idx="354">
                  <c:v>33</c:v>
                </c:pt>
                <c:pt idx="355">
                  <c:v>33</c:v>
                </c:pt>
                <c:pt idx="356">
                  <c:v>33.1</c:v>
                </c:pt>
                <c:pt idx="357">
                  <c:v>33.1</c:v>
                </c:pt>
                <c:pt idx="358">
                  <c:v>33.1</c:v>
                </c:pt>
                <c:pt idx="359">
                  <c:v>33.200000000000003</c:v>
                </c:pt>
                <c:pt idx="360">
                  <c:v>33.200000000000003</c:v>
                </c:pt>
                <c:pt idx="361">
                  <c:v>33.200000000000003</c:v>
                </c:pt>
                <c:pt idx="362">
                  <c:v>33.200000000000003</c:v>
                </c:pt>
                <c:pt idx="363">
                  <c:v>33.200000000000003</c:v>
                </c:pt>
                <c:pt idx="364">
                  <c:v>33.299999999999997</c:v>
                </c:pt>
                <c:pt idx="365">
                  <c:v>33.299999999999997</c:v>
                </c:pt>
                <c:pt idx="366">
                  <c:v>33.299999999999997</c:v>
                </c:pt>
                <c:pt idx="367">
                  <c:v>33.299999999999997</c:v>
                </c:pt>
                <c:pt idx="368">
                  <c:v>33.299999999999997</c:v>
                </c:pt>
                <c:pt idx="369">
                  <c:v>33.299999999999997</c:v>
                </c:pt>
                <c:pt idx="370">
                  <c:v>33.299999999999997</c:v>
                </c:pt>
                <c:pt idx="371">
                  <c:v>33.299999999999997</c:v>
                </c:pt>
                <c:pt idx="372">
                  <c:v>33.299999999999997</c:v>
                </c:pt>
                <c:pt idx="373">
                  <c:v>33.4</c:v>
                </c:pt>
                <c:pt idx="374">
                  <c:v>33.4</c:v>
                </c:pt>
                <c:pt idx="375">
                  <c:v>33.4</c:v>
                </c:pt>
                <c:pt idx="376">
                  <c:v>33.4</c:v>
                </c:pt>
                <c:pt idx="377">
                  <c:v>33.5</c:v>
                </c:pt>
                <c:pt idx="378">
                  <c:v>33.5</c:v>
                </c:pt>
                <c:pt idx="379">
                  <c:v>33.5</c:v>
                </c:pt>
                <c:pt idx="380">
                  <c:v>33.5</c:v>
                </c:pt>
                <c:pt idx="381">
                  <c:v>33.5</c:v>
                </c:pt>
                <c:pt idx="382">
                  <c:v>33.5</c:v>
                </c:pt>
                <c:pt idx="383">
                  <c:v>33.5</c:v>
                </c:pt>
                <c:pt idx="384">
                  <c:v>33.6</c:v>
                </c:pt>
                <c:pt idx="385">
                  <c:v>33.6</c:v>
                </c:pt>
                <c:pt idx="386">
                  <c:v>33.6</c:v>
                </c:pt>
                <c:pt idx="387">
                  <c:v>33.6</c:v>
                </c:pt>
                <c:pt idx="388">
                  <c:v>33.6</c:v>
                </c:pt>
                <c:pt idx="389">
                  <c:v>33.6</c:v>
                </c:pt>
                <c:pt idx="390">
                  <c:v>33.700000000000003</c:v>
                </c:pt>
                <c:pt idx="391">
                  <c:v>33.700000000000003</c:v>
                </c:pt>
                <c:pt idx="392">
                  <c:v>33.700000000000003</c:v>
                </c:pt>
                <c:pt idx="393">
                  <c:v>33.700000000000003</c:v>
                </c:pt>
                <c:pt idx="394">
                  <c:v>33.700000000000003</c:v>
                </c:pt>
                <c:pt idx="395">
                  <c:v>33.700000000000003</c:v>
                </c:pt>
                <c:pt idx="396">
                  <c:v>33.799999999999997</c:v>
                </c:pt>
                <c:pt idx="397">
                  <c:v>33.9</c:v>
                </c:pt>
                <c:pt idx="398">
                  <c:v>33.9</c:v>
                </c:pt>
                <c:pt idx="399">
                  <c:v>33.9</c:v>
                </c:pt>
                <c:pt idx="400">
                  <c:v>33.9</c:v>
                </c:pt>
                <c:pt idx="401">
                  <c:v>33.9</c:v>
                </c:pt>
                <c:pt idx="402">
                  <c:v>33.9</c:v>
                </c:pt>
                <c:pt idx="403">
                  <c:v>33.9</c:v>
                </c:pt>
                <c:pt idx="404">
                  <c:v>33.9</c:v>
                </c:pt>
                <c:pt idx="405">
                  <c:v>33.9</c:v>
                </c:pt>
                <c:pt idx="406">
                  <c:v>33.9</c:v>
                </c:pt>
                <c:pt idx="407">
                  <c:v>33.9</c:v>
                </c:pt>
                <c:pt idx="408">
                  <c:v>34</c:v>
                </c:pt>
                <c:pt idx="409">
                  <c:v>34</c:v>
                </c:pt>
                <c:pt idx="410">
                  <c:v>34</c:v>
                </c:pt>
                <c:pt idx="411">
                  <c:v>34.1</c:v>
                </c:pt>
                <c:pt idx="412">
                  <c:v>34.1</c:v>
                </c:pt>
                <c:pt idx="413">
                  <c:v>34.1</c:v>
                </c:pt>
                <c:pt idx="414">
                  <c:v>34.1</c:v>
                </c:pt>
                <c:pt idx="415">
                  <c:v>34.1</c:v>
                </c:pt>
                <c:pt idx="416">
                  <c:v>34.200000000000003</c:v>
                </c:pt>
                <c:pt idx="417">
                  <c:v>34.200000000000003</c:v>
                </c:pt>
                <c:pt idx="418">
                  <c:v>34.299999999999997</c:v>
                </c:pt>
                <c:pt idx="419">
                  <c:v>34.299999999999997</c:v>
                </c:pt>
                <c:pt idx="420">
                  <c:v>34.4</c:v>
                </c:pt>
                <c:pt idx="421">
                  <c:v>34.4</c:v>
                </c:pt>
                <c:pt idx="422">
                  <c:v>34.4</c:v>
                </c:pt>
                <c:pt idx="423">
                  <c:v>34.5</c:v>
                </c:pt>
                <c:pt idx="424">
                  <c:v>34.5</c:v>
                </c:pt>
                <c:pt idx="425">
                  <c:v>34.5</c:v>
                </c:pt>
                <c:pt idx="426">
                  <c:v>34.6</c:v>
                </c:pt>
                <c:pt idx="427">
                  <c:v>34.6</c:v>
                </c:pt>
                <c:pt idx="428">
                  <c:v>34.6</c:v>
                </c:pt>
                <c:pt idx="429">
                  <c:v>34.6</c:v>
                </c:pt>
                <c:pt idx="430">
                  <c:v>34.6</c:v>
                </c:pt>
                <c:pt idx="431">
                  <c:v>34.6</c:v>
                </c:pt>
                <c:pt idx="432">
                  <c:v>34.6</c:v>
                </c:pt>
                <c:pt idx="433">
                  <c:v>34.6</c:v>
                </c:pt>
                <c:pt idx="434">
                  <c:v>34.700000000000003</c:v>
                </c:pt>
                <c:pt idx="435">
                  <c:v>34.700000000000003</c:v>
                </c:pt>
                <c:pt idx="436">
                  <c:v>34.700000000000003</c:v>
                </c:pt>
                <c:pt idx="437">
                  <c:v>34.700000000000003</c:v>
                </c:pt>
                <c:pt idx="438">
                  <c:v>34.700000000000003</c:v>
                </c:pt>
                <c:pt idx="439">
                  <c:v>34.700000000000003</c:v>
                </c:pt>
                <c:pt idx="440">
                  <c:v>34.700000000000003</c:v>
                </c:pt>
                <c:pt idx="441">
                  <c:v>34.799999999999997</c:v>
                </c:pt>
                <c:pt idx="442">
                  <c:v>34.799999999999997</c:v>
                </c:pt>
                <c:pt idx="443">
                  <c:v>34.799999999999997</c:v>
                </c:pt>
                <c:pt idx="444">
                  <c:v>34.799999999999997</c:v>
                </c:pt>
                <c:pt idx="445">
                  <c:v>34.9</c:v>
                </c:pt>
                <c:pt idx="446">
                  <c:v>34.9</c:v>
                </c:pt>
                <c:pt idx="447">
                  <c:v>34.9</c:v>
                </c:pt>
                <c:pt idx="448">
                  <c:v>34.9</c:v>
                </c:pt>
                <c:pt idx="449">
                  <c:v>34.9</c:v>
                </c:pt>
                <c:pt idx="450">
                  <c:v>34.9</c:v>
                </c:pt>
                <c:pt idx="451">
                  <c:v>34.9</c:v>
                </c:pt>
                <c:pt idx="452">
                  <c:v>35</c:v>
                </c:pt>
                <c:pt idx="453">
                  <c:v>35</c:v>
                </c:pt>
                <c:pt idx="454">
                  <c:v>35</c:v>
                </c:pt>
                <c:pt idx="455">
                  <c:v>35.1</c:v>
                </c:pt>
                <c:pt idx="456">
                  <c:v>35.1</c:v>
                </c:pt>
                <c:pt idx="457">
                  <c:v>35.1</c:v>
                </c:pt>
                <c:pt idx="458">
                  <c:v>35.1</c:v>
                </c:pt>
                <c:pt idx="459">
                  <c:v>35.1</c:v>
                </c:pt>
                <c:pt idx="460">
                  <c:v>35.200000000000003</c:v>
                </c:pt>
                <c:pt idx="461">
                  <c:v>35.200000000000003</c:v>
                </c:pt>
                <c:pt idx="462">
                  <c:v>35.200000000000003</c:v>
                </c:pt>
                <c:pt idx="463">
                  <c:v>35.200000000000003</c:v>
                </c:pt>
                <c:pt idx="464">
                  <c:v>35.299999999999997</c:v>
                </c:pt>
                <c:pt idx="465">
                  <c:v>35.299999999999997</c:v>
                </c:pt>
                <c:pt idx="466">
                  <c:v>35.299999999999997</c:v>
                </c:pt>
                <c:pt idx="467">
                  <c:v>35.4</c:v>
                </c:pt>
                <c:pt idx="468">
                  <c:v>35.4</c:v>
                </c:pt>
                <c:pt idx="469">
                  <c:v>35.4</c:v>
                </c:pt>
                <c:pt idx="470">
                  <c:v>35.4</c:v>
                </c:pt>
                <c:pt idx="471">
                  <c:v>35.4</c:v>
                </c:pt>
                <c:pt idx="472">
                  <c:v>35.4</c:v>
                </c:pt>
                <c:pt idx="473">
                  <c:v>35.5</c:v>
                </c:pt>
                <c:pt idx="474">
                  <c:v>35.6</c:v>
                </c:pt>
                <c:pt idx="475">
                  <c:v>35.6</c:v>
                </c:pt>
                <c:pt idx="476">
                  <c:v>35.6</c:v>
                </c:pt>
                <c:pt idx="477">
                  <c:v>35.700000000000003</c:v>
                </c:pt>
                <c:pt idx="478">
                  <c:v>35.700000000000003</c:v>
                </c:pt>
                <c:pt idx="479">
                  <c:v>35.700000000000003</c:v>
                </c:pt>
                <c:pt idx="480">
                  <c:v>35.700000000000003</c:v>
                </c:pt>
                <c:pt idx="481">
                  <c:v>35.700000000000003</c:v>
                </c:pt>
                <c:pt idx="482">
                  <c:v>35.700000000000003</c:v>
                </c:pt>
                <c:pt idx="483">
                  <c:v>35.700000000000003</c:v>
                </c:pt>
                <c:pt idx="484">
                  <c:v>35.799999999999997</c:v>
                </c:pt>
                <c:pt idx="485">
                  <c:v>35.799999999999997</c:v>
                </c:pt>
                <c:pt idx="486">
                  <c:v>35.799999999999997</c:v>
                </c:pt>
                <c:pt idx="487">
                  <c:v>35.9</c:v>
                </c:pt>
                <c:pt idx="488">
                  <c:v>35.9</c:v>
                </c:pt>
                <c:pt idx="489">
                  <c:v>35.9</c:v>
                </c:pt>
                <c:pt idx="490">
                  <c:v>36</c:v>
                </c:pt>
                <c:pt idx="491">
                  <c:v>36</c:v>
                </c:pt>
                <c:pt idx="492">
                  <c:v>36</c:v>
                </c:pt>
                <c:pt idx="493">
                  <c:v>36.1</c:v>
                </c:pt>
                <c:pt idx="494">
                  <c:v>36.1</c:v>
                </c:pt>
                <c:pt idx="495">
                  <c:v>36.1</c:v>
                </c:pt>
                <c:pt idx="496">
                  <c:v>36.299999999999997</c:v>
                </c:pt>
                <c:pt idx="497">
                  <c:v>36.299999999999997</c:v>
                </c:pt>
                <c:pt idx="498">
                  <c:v>36.4</c:v>
                </c:pt>
                <c:pt idx="499">
                  <c:v>36.4</c:v>
                </c:pt>
                <c:pt idx="500">
                  <c:v>36.4</c:v>
                </c:pt>
                <c:pt idx="501">
                  <c:v>36.4</c:v>
                </c:pt>
                <c:pt idx="502">
                  <c:v>36.5</c:v>
                </c:pt>
                <c:pt idx="503">
                  <c:v>36.5</c:v>
                </c:pt>
                <c:pt idx="504">
                  <c:v>36.5</c:v>
                </c:pt>
                <c:pt idx="505">
                  <c:v>36.6</c:v>
                </c:pt>
                <c:pt idx="506">
                  <c:v>36.6</c:v>
                </c:pt>
                <c:pt idx="507">
                  <c:v>36.700000000000003</c:v>
                </c:pt>
                <c:pt idx="508">
                  <c:v>36.700000000000003</c:v>
                </c:pt>
                <c:pt idx="509">
                  <c:v>36.799999999999997</c:v>
                </c:pt>
                <c:pt idx="510">
                  <c:v>36.799999999999997</c:v>
                </c:pt>
                <c:pt idx="511">
                  <c:v>36.799999999999997</c:v>
                </c:pt>
                <c:pt idx="512">
                  <c:v>37</c:v>
                </c:pt>
                <c:pt idx="513">
                  <c:v>37.1</c:v>
                </c:pt>
                <c:pt idx="514">
                  <c:v>37.1</c:v>
                </c:pt>
                <c:pt idx="515">
                  <c:v>37.1</c:v>
                </c:pt>
                <c:pt idx="516">
                  <c:v>37.1</c:v>
                </c:pt>
                <c:pt idx="517">
                  <c:v>37.200000000000003</c:v>
                </c:pt>
                <c:pt idx="518">
                  <c:v>37.299999999999997</c:v>
                </c:pt>
                <c:pt idx="519">
                  <c:v>37.299999999999997</c:v>
                </c:pt>
                <c:pt idx="520">
                  <c:v>37.5</c:v>
                </c:pt>
                <c:pt idx="521">
                  <c:v>37.6</c:v>
                </c:pt>
                <c:pt idx="522">
                  <c:v>37.6</c:v>
                </c:pt>
                <c:pt idx="523">
                  <c:v>37.700000000000003</c:v>
                </c:pt>
                <c:pt idx="524">
                  <c:v>37.9</c:v>
                </c:pt>
                <c:pt idx="525">
                  <c:v>37.9</c:v>
                </c:pt>
                <c:pt idx="526">
                  <c:v>38.4</c:v>
                </c:pt>
                <c:pt idx="527">
                  <c:v>38.6</c:v>
                </c:pt>
              </c:numCache>
            </c:numRef>
          </c:xVal>
          <c:yVal>
            <c:numRef>
              <c:f>'MP PPG College'!$Q$2:$Q$599</c:f>
              <c:numCache>
                <c:formatCode>General</c:formatCode>
                <c:ptCount val="598"/>
                <c:pt idx="0">
                  <c:v>0</c:v>
                </c:pt>
                <c:pt idx="1">
                  <c:v>0</c:v>
                </c:pt>
                <c:pt idx="2">
                  <c:v>0.8</c:v>
                </c:pt>
                <c:pt idx="3">
                  <c:v>2</c:v>
                </c:pt>
                <c:pt idx="4">
                  <c:v>2.7</c:v>
                </c:pt>
                <c:pt idx="5">
                  <c:v>1.8</c:v>
                </c:pt>
                <c:pt idx="6">
                  <c:v>5.6</c:v>
                </c:pt>
                <c:pt idx="7">
                  <c:v>2.1</c:v>
                </c:pt>
                <c:pt idx="8">
                  <c:v>5</c:v>
                </c:pt>
                <c:pt idx="9">
                  <c:v>2.6</c:v>
                </c:pt>
                <c:pt idx="10">
                  <c:v>3.9</c:v>
                </c:pt>
                <c:pt idx="11">
                  <c:v>6.6</c:v>
                </c:pt>
                <c:pt idx="12">
                  <c:v>6.1</c:v>
                </c:pt>
                <c:pt idx="13">
                  <c:v>3.4</c:v>
                </c:pt>
                <c:pt idx="14">
                  <c:v>5.4</c:v>
                </c:pt>
                <c:pt idx="15">
                  <c:v>4</c:v>
                </c:pt>
                <c:pt idx="16">
                  <c:v>3.4</c:v>
                </c:pt>
                <c:pt idx="17">
                  <c:v>7.1</c:v>
                </c:pt>
                <c:pt idx="18">
                  <c:v>4.5999999999999996</c:v>
                </c:pt>
                <c:pt idx="19">
                  <c:v>6.6</c:v>
                </c:pt>
                <c:pt idx="20">
                  <c:v>4.7</c:v>
                </c:pt>
                <c:pt idx="21">
                  <c:v>8.9</c:v>
                </c:pt>
                <c:pt idx="22">
                  <c:v>7.7</c:v>
                </c:pt>
                <c:pt idx="23">
                  <c:v>6.2</c:v>
                </c:pt>
                <c:pt idx="24">
                  <c:v>6.6</c:v>
                </c:pt>
                <c:pt idx="25">
                  <c:v>8</c:v>
                </c:pt>
                <c:pt idx="26">
                  <c:v>5.9</c:v>
                </c:pt>
                <c:pt idx="27">
                  <c:v>6</c:v>
                </c:pt>
                <c:pt idx="28">
                  <c:v>5.5</c:v>
                </c:pt>
                <c:pt idx="29">
                  <c:v>6.4</c:v>
                </c:pt>
                <c:pt idx="30">
                  <c:v>10</c:v>
                </c:pt>
                <c:pt idx="31">
                  <c:v>8.8000000000000007</c:v>
                </c:pt>
                <c:pt idx="32">
                  <c:v>10</c:v>
                </c:pt>
                <c:pt idx="33">
                  <c:v>5.4</c:v>
                </c:pt>
                <c:pt idx="34">
                  <c:v>9.8000000000000007</c:v>
                </c:pt>
                <c:pt idx="35">
                  <c:v>5.2</c:v>
                </c:pt>
                <c:pt idx="36">
                  <c:v>9.6999999999999993</c:v>
                </c:pt>
                <c:pt idx="37">
                  <c:v>9.8000000000000007</c:v>
                </c:pt>
                <c:pt idx="38">
                  <c:v>4.8</c:v>
                </c:pt>
                <c:pt idx="39">
                  <c:v>10.8</c:v>
                </c:pt>
                <c:pt idx="40">
                  <c:v>7.5</c:v>
                </c:pt>
                <c:pt idx="41">
                  <c:v>10.5</c:v>
                </c:pt>
                <c:pt idx="42">
                  <c:v>7</c:v>
                </c:pt>
                <c:pt idx="43">
                  <c:v>6.6</c:v>
                </c:pt>
                <c:pt idx="44">
                  <c:v>8.8000000000000007</c:v>
                </c:pt>
                <c:pt idx="45">
                  <c:v>9.3000000000000007</c:v>
                </c:pt>
                <c:pt idx="46">
                  <c:v>11.2</c:v>
                </c:pt>
                <c:pt idx="47">
                  <c:v>10.3</c:v>
                </c:pt>
                <c:pt idx="48">
                  <c:v>8.3000000000000007</c:v>
                </c:pt>
                <c:pt idx="49">
                  <c:v>10</c:v>
                </c:pt>
                <c:pt idx="50">
                  <c:v>13.2</c:v>
                </c:pt>
                <c:pt idx="51">
                  <c:v>10.7</c:v>
                </c:pt>
                <c:pt idx="52">
                  <c:v>9.9</c:v>
                </c:pt>
                <c:pt idx="53">
                  <c:v>12.1</c:v>
                </c:pt>
                <c:pt idx="54">
                  <c:v>10.9</c:v>
                </c:pt>
                <c:pt idx="55">
                  <c:v>9.5</c:v>
                </c:pt>
                <c:pt idx="56">
                  <c:v>10.1</c:v>
                </c:pt>
                <c:pt idx="57">
                  <c:v>11.3</c:v>
                </c:pt>
                <c:pt idx="58">
                  <c:v>7.8</c:v>
                </c:pt>
                <c:pt idx="59">
                  <c:v>10</c:v>
                </c:pt>
                <c:pt idx="60">
                  <c:v>7</c:v>
                </c:pt>
                <c:pt idx="61">
                  <c:v>9.1999999999999993</c:v>
                </c:pt>
                <c:pt idx="62">
                  <c:v>11.9</c:v>
                </c:pt>
                <c:pt idx="63">
                  <c:v>8.3000000000000007</c:v>
                </c:pt>
                <c:pt idx="64">
                  <c:v>8.4</c:v>
                </c:pt>
                <c:pt idx="65">
                  <c:v>10</c:v>
                </c:pt>
                <c:pt idx="66">
                  <c:v>9.8000000000000007</c:v>
                </c:pt>
                <c:pt idx="67">
                  <c:v>19.7</c:v>
                </c:pt>
                <c:pt idx="68">
                  <c:v>8.6999999999999993</c:v>
                </c:pt>
                <c:pt idx="69">
                  <c:v>11.2</c:v>
                </c:pt>
                <c:pt idx="70">
                  <c:v>9.8000000000000007</c:v>
                </c:pt>
                <c:pt idx="71">
                  <c:v>10.1</c:v>
                </c:pt>
                <c:pt idx="72">
                  <c:v>10</c:v>
                </c:pt>
                <c:pt idx="73">
                  <c:v>7.2</c:v>
                </c:pt>
                <c:pt idx="74">
                  <c:v>15.1</c:v>
                </c:pt>
                <c:pt idx="75">
                  <c:v>9.1999999999999993</c:v>
                </c:pt>
                <c:pt idx="76">
                  <c:v>14.6</c:v>
                </c:pt>
                <c:pt idx="77">
                  <c:v>9.6999999999999993</c:v>
                </c:pt>
                <c:pt idx="78">
                  <c:v>11.3</c:v>
                </c:pt>
                <c:pt idx="79">
                  <c:v>11.4</c:v>
                </c:pt>
                <c:pt idx="80">
                  <c:v>12.6</c:v>
                </c:pt>
                <c:pt idx="81">
                  <c:v>12</c:v>
                </c:pt>
                <c:pt idx="82">
                  <c:v>12.1</c:v>
                </c:pt>
                <c:pt idx="83">
                  <c:v>14.5</c:v>
                </c:pt>
                <c:pt idx="84">
                  <c:v>10.9</c:v>
                </c:pt>
                <c:pt idx="85">
                  <c:v>9.4</c:v>
                </c:pt>
                <c:pt idx="86">
                  <c:v>13.6</c:v>
                </c:pt>
                <c:pt idx="87">
                  <c:v>10.199999999999999</c:v>
                </c:pt>
                <c:pt idx="88">
                  <c:v>12.8</c:v>
                </c:pt>
                <c:pt idx="89">
                  <c:v>14</c:v>
                </c:pt>
                <c:pt idx="90">
                  <c:v>9.5</c:v>
                </c:pt>
                <c:pt idx="91">
                  <c:v>7</c:v>
                </c:pt>
                <c:pt idx="92">
                  <c:v>13.7</c:v>
                </c:pt>
                <c:pt idx="93">
                  <c:v>11.1</c:v>
                </c:pt>
                <c:pt idx="94">
                  <c:v>12.9</c:v>
                </c:pt>
                <c:pt idx="95">
                  <c:v>7.8</c:v>
                </c:pt>
                <c:pt idx="96">
                  <c:v>9.6999999999999993</c:v>
                </c:pt>
                <c:pt idx="97">
                  <c:v>10.4</c:v>
                </c:pt>
                <c:pt idx="98">
                  <c:v>13.1</c:v>
                </c:pt>
                <c:pt idx="99">
                  <c:v>13.4</c:v>
                </c:pt>
                <c:pt idx="100">
                  <c:v>9.6</c:v>
                </c:pt>
                <c:pt idx="101">
                  <c:v>13.6</c:v>
                </c:pt>
                <c:pt idx="102">
                  <c:v>10.8</c:v>
                </c:pt>
                <c:pt idx="103">
                  <c:v>16</c:v>
                </c:pt>
                <c:pt idx="104">
                  <c:v>8.9</c:v>
                </c:pt>
                <c:pt idx="105">
                  <c:v>12</c:v>
                </c:pt>
                <c:pt idx="106">
                  <c:v>12.3</c:v>
                </c:pt>
                <c:pt idx="107">
                  <c:v>16</c:v>
                </c:pt>
                <c:pt idx="108">
                  <c:v>14</c:v>
                </c:pt>
                <c:pt idx="109">
                  <c:v>12</c:v>
                </c:pt>
                <c:pt idx="110">
                  <c:v>13.9</c:v>
                </c:pt>
                <c:pt idx="111">
                  <c:v>11.6</c:v>
                </c:pt>
                <c:pt idx="112">
                  <c:v>13.4</c:v>
                </c:pt>
                <c:pt idx="113">
                  <c:v>14.5</c:v>
                </c:pt>
                <c:pt idx="114">
                  <c:v>11.9</c:v>
                </c:pt>
                <c:pt idx="115">
                  <c:v>17.8</c:v>
                </c:pt>
                <c:pt idx="116">
                  <c:v>11.3</c:v>
                </c:pt>
                <c:pt idx="117">
                  <c:v>19.2</c:v>
                </c:pt>
                <c:pt idx="118">
                  <c:v>12.8</c:v>
                </c:pt>
                <c:pt idx="119">
                  <c:v>11.3</c:v>
                </c:pt>
                <c:pt idx="120">
                  <c:v>17.5</c:v>
                </c:pt>
                <c:pt idx="121">
                  <c:v>13.5</c:v>
                </c:pt>
                <c:pt idx="122">
                  <c:v>14.4</c:v>
                </c:pt>
                <c:pt idx="123">
                  <c:v>11.4</c:v>
                </c:pt>
                <c:pt idx="124">
                  <c:v>10.1</c:v>
                </c:pt>
                <c:pt idx="125">
                  <c:v>16.100000000000001</c:v>
                </c:pt>
                <c:pt idx="126">
                  <c:v>14.4</c:v>
                </c:pt>
                <c:pt idx="127">
                  <c:v>10.3</c:v>
                </c:pt>
                <c:pt idx="128">
                  <c:v>14.1</c:v>
                </c:pt>
                <c:pt idx="129">
                  <c:v>12.3</c:v>
                </c:pt>
                <c:pt idx="130">
                  <c:v>14.7</c:v>
                </c:pt>
                <c:pt idx="131">
                  <c:v>17.5</c:v>
                </c:pt>
                <c:pt idx="132">
                  <c:v>12.4</c:v>
                </c:pt>
                <c:pt idx="133">
                  <c:v>13.4</c:v>
                </c:pt>
                <c:pt idx="134">
                  <c:v>11.8</c:v>
                </c:pt>
                <c:pt idx="135">
                  <c:v>11.3</c:v>
                </c:pt>
                <c:pt idx="136">
                  <c:v>14.6</c:v>
                </c:pt>
                <c:pt idx="137">
                  <c:v>14.6</c:v>
                </c:pt>
                <c:pt idx="138">
                  <c:v>12</c:v>
                </c:pt>
                <c:pt idx="139">
                  <c:v>16.3</c:v>
                </c:pt>
                <c:pt idx="140">
                  <c:v>13.7</c:v>
                </c:pt>
                <c:pt idx="141">
                  <c:v>9.6999999999999993</c:v>
                </c:pt>
                <c:pt idx="142">
                  <c:v>16.2</c:v>
                </c:pt>
                <c:pt idx="143">
                  <c:v>11.5</c:v>
                </c:pt>
                <c:pt idx="144">
                  <c:v>12.2</c:v>
                </c:pt>
                <c:pt idx="145">
                  <c:v>13.2</c:v>
                </c:pt>
                <c:pt idx="146">
                  <c:v>17.2</c:v>
                </c:pt>
                <c:pt idx="147">
                  <c:v>13.2</c:v>
                </c:pt>
                <c:pt idx="148">
                  <c:v>13.4</c:v>
                </c:pt>
                <c:pt idx="149">
                  <c:v>17</c:v>
                </c:pt>
                <c:pt idx="150">
                  <c:v>13.6</c:v>
                </c:pt>
                <c:pt idx="151">
                  <c:v>16.899999999999999</c:v>
                </c:pt>
                <c:pt idx="152">
                  <c:v>10.9</c:v>
                </c:pt>
                <c:pt idx="153">
                  <c:v>9.3000000000000007</c:v>
                </c:pt>
                <c:pt idx="154">
                  <c:v>16.399999999999999</c:v>
                </c:pt>
                <c:pt idx="155">
                  <c:v>16.3</c:v>
                </c:pt>
                <c:pt idx="156">
                  <c:v>17.2</c:v>
                </c:pt>
                <c:pt idx="157">
                  <c:v>11.3</c:v>
                </c:pt>
                <c:pt idx="158">
                  <c:v>13.8</c:v>
                </c:pt>
                <c:pt idx="159">
                  <c:v>13.6</c:v>
                </c:pt>
                <c:pt idx="160">
                  <c:v>10</c:v>
                </c:pt>
                <c:pt idx="161">
                  <c:v>14.8</c:v>
                </c:pt>
                <c:pt idx="162">
                  <c:v>16.100000000000001</c:v>
                </c:pt>
                <c:pt idx="163">
                  <c:v>13.2</c:v>
                </c:pt>
                <c:pt idx="164">
                  <c:v>14.7</c:v>
                </c:pt>
                <c:pt idx="165">
                  <c:v>11.5</c:v>
                </c:pt>
                <c:pt idx="166">
                  <c:v>11.2</c:v>
                </c:pt>
                <c:pt idx="167">
                  <c:v>14.8</c:v>
                </c:pt>
                <c:pt idx="168">
                  <c:v>12.7</c:v>
                </c:pt>
                <c:pt idx="169">
                  <c:v>12.3</c:v>
                </c:pt>
                <c:pt idx="170">
                  <c:v>15.7</c:v>
                </c:pt>
                <c:pt idx="171">
                  <c:v>14.9</c:v>
                </c:pt>
                <c:pt idx="172">
                  <c:v>12</c:v>
                </c:pt>
                <c:pt idx="173">
                  <c:v>12.6</c:v>
                </c:pt>
                <c:pt idx="174">
                  <c:v>13.7</c:v>
                </c:pt>
                <c:pt idx="175">
                  <c:v>13.1</c:v>
                </c:pt>
                <c:pt idx="176">
                  <c:v>14.2</c:v>
                </c:pt>
                <c:pt idx="177">
                  <c:v>17.100000000000001</c:v>
                </c:pt>
                <c:pt idx="178">
                  <c:v>15.3</c:v>
                </c:pt>
                <c:pt idx="179">
                  <c:v>14.9</c:v>
                </c:pt>
                <c:pt idx="180">
                  <c:v>15.2</c:v>
                </c:pt>
                <c:pt idx="181">
                  <c:v>13.4</c:v>
                </c:pt>
                <c:pt idx="182">
                  <c:v>12.3</c:v>
                </c:pt>
                <c:pt idx="183">
                  <c:v>11</c:v>
                </c:pt>
                <c:pt idx="184">
                  <c:v>16.5</c:v>
                </c:pt>
                <c:pt idx="185">
                  <c:v>11.6</c:v>
                </c:pt>
                <c:pt idx="186">
                  <c:v>16.7</c:v>
                </c:pt>
                <c:pt idx="187">
                  <c:v>17.5</c:v>
                </c:pt>
                <c:pt idx="188">
                  <c:v>14.4</c:v>
                </c:pt>
                <c:pt idx="189">
                  <c:v>13.5</c:v>
                </c:pt>
                <c:pt idx="190">
                  <c:v>13.3</c:v>
                </c:pt>
                <c:pt idx="191">
                  <c:v>15.6</c:v>
                </c:pt>
                <c:pt idx="192">
                  <c:v>15.7</c:v>
                </c:pt>
                <c:pt idx="193">
                  <c:v>18.399999999999999</c:v>
                </c:pt>
                <c:pt idx="194">
                  <c:v>16.899999999999999</c:v>
                </c:pt>
                <c:pt idx="195">
                  <c:v>19.2</c:v>
                </c:pt>
                <c:pt idx="196">
                  <c:v>16.3</c:v>
                </c:pt>
                <c:pt idx="197">
                  <c:v>17.5</c:v>
                </c:pt>
                <c:pt idx="198">
                  <c:v>22.6</c:v>
                </c:pt>
                <c:pt idx="199">
                  <c:v>19.5</c:v>
                </c:pt>
                <c:pt idx="200">
                  <c:v>20.399999999999999</c:v>
                </c:pt>
                <c:pt idx="201">
                  <c:v>12</c:v>
                </c:pt>
                <c:pt idx="202">
                  <c:v>18.8</c:v>
                </c:pt>
                <c:pt idx="203">
                  <c:v>13</c:v>
                </c:pt>
                <c:pt idx="204">
                  <c:v>17.3</c:v>
                </c:pt>
                <c:pt idx="205">
                  <c:v>17.399999999999999</c:v>
                </c:pt>
                <c:pt idx="206">
                  <c:v>18.5</c:v>
                </c:pt>
                <c:pt idx="207">
                  <c:v>19.7</c:v>
                </c:pt>
                <c:pt idx="208">
                  <c:v>12.9</c:v>
                </c:pt>
                <c:pt idx="209">
                  <c:v>16.8</c:v>
                </c:pt>
                <c:pt idx="210">
                  <c:v>19.8</c:v>
                </c:pt>
                <c:pt idx="211">
                  <c:v>16</c:v>
                </c:pt>
                <c:pt idx="212">
                  <c:v>11.3</c:v>
                </c:pt>
                <c:pt idx="213">
                  <c:v>18</c:v>
                </c:pt>
                <c:pt idx="214">
                  <c:v>15.8</c:v>
                </c:pt>
                <c:pt idx="215">
                  <c:v>11</c:v>
                </c:pt>
                <c:pt idx="216">
                  <c:v>17.2</c:v>
                </c:pt>
                <c:pt idx="217">
                  <c:v>14.1</c:v>
                </c:pt>
                <c:pt idx="218">
                  <c:v>17.5</c:v>
                </c:pt>
                <c:pt idx="219">
                  <c:v>13.5</c:v>
                </c:pt>
                <c:pt idx="220">
                  <c:v>16.2</c:v>
                </c:pt>
                <c:pt idx="221">
                  <c:v>15.9</c:v>
                </c:pt>
                <c:pt idx="222">
                  <c:v>17.7</c:v>
                </c:pt>
                <c:pt idx="223">
                  <c:v>16.100000000000001</c:v>
                </c:pt>
                <c:pt idx="224">
                  <c:v>13.5</c:v>
                </c:pt>
                <c:pt idx="225">
                  <c:v>19.100000000000001</c:v>
                </c:pt>
                <c:pt idx="226">
                  <c:v>13.5</c:v>
                </c:pt>
                <c:pt idx="227">
                  <c:v>13.1</c:v>
                </c:pt>
                <c:pt idx="228">
                  <c:v>17.7</c:v>
                </c:pt>
                <c:pt idx="229">
                  <c:v>13</c:v>
                </c:pt>
                <c:pt idx="230">
                  <c:v>16.3</c:v>
                </c:pt>
                <c:pt idx="231">
                  <c:v>15.6</c:v>
                </c:pt>
                <c:pt idx="232">
                  <c:v>16.399999999999999</c:v>
                </c:pt>
                <c:pt idx="233">
                  <c:v>15</c:v>
                </c:pt>
                <c:pt idx="234">
                  <c:v>17.899999999999999</c:v>
                </c:pt>
                <c:pt idx="235">
                  <c:v>15.2</c:v>
                </c:pt>
                <c:pt idx="236">
                  <c:v>19.3</c:v>
                </c:pt>
                <c:pt idx="237">
                  <c:v>15.2</c:v>
                </c:pt>
                <c:pt idx="238">
                  <c:v>19</c:v>
                </c:pt>
                <c:pt idx="239">
                  <c:v>12</c:v>
                </c:pt>
                <c:pt idx="240">
                  <c:v>16.5</c:v>
                </c:pt>
                <c:pt idx="241">
                  <c:v>11.6</c:v>
                </c:pt>
                <c:pt idx="242">
                  <c:v>16.899999999999999</c:v>
                </c:pt>
                <c:pt idx="243">
                  <c:v>18.7</c:v>
                </c:pt>
                <c:pt idx="244">
                  <c:v>20</c:v>
                </c:pt>
                <c:pt idx="245">
                  <c:v>13.9</c:v>
                </c:pt>
                <c:pt idx="246">
                  <c:v>23.9</c:v>
                </c:pt>
                <c:pt idx="247">
                  <c:v>11.2</c:v>
                </c:pt>
                <c:pt idx="248">
                  <c:v>15.8</c:v>
                </c:pt>
                <c:pt idx="249">
                  <c:v>15.6</c:v>
                </c:pt>
                <c:pt idx="250">
                  <c:v>13</c:v>
                </c:pt>
                <c:pt idx="251">
                  <c:v>9.1</c:v>
                </c:pt>
                <c:pt idx="252">
                  <c:v>9.8000000000000007</c:v>
                </c:pt>
                <c:pt idx="253">
                  <c:v>11.9</c:v>
                </c:pt>
                <c:pt idx="254">
                  <c:v>16.399999999999999</c:v>
                </c:pt>
                <c:pt idx="255">
                  <c:v>15.1</c:v>
                </c:pt>
                <c:pt idx="256">
                  <c:v>15.9</c:v>
                </c:pt>
                <c:pt idx="257">
                  <c:v>11.3</c:v>
                </c:pt>
                <c:pt idx="258">
                  <c:v>12.4</c:v>
                </c:pt>
                <c:pt idx="259">
                  <c:v>12.5</c:v>
                </c:pt>
                <c:pt idx="260">
                  <c:v>19.7</c:v>
                </c:pt>
                <c:pt idx="261">
                  <c:v>24.9</c:v>
                </c:pt>
                <c:pt idx="262">
                  <c:v>17</c:v>
                </c:pt>
                <c:pt idx="263">
                  <c:v>15.5</c:v>
                </c:pt>
                <c:pt idx="264">
                  <c:v>15.8</c:v>
                </c:pt>
                <c:pt idx="265">
                  <c:v>14.4</c:v>
                </c:pt>
                <c:pt idx="266">
                  <c:v>20</c:v>
                </c:pt>
                <c:pt idx="267">
                  <c:v>17.100000000000001</c:v>
                </c:pt>
                <c:pt idx="268">
                  <c:v>14.8</c:v>
                </c:pt>
                <c:pt idx="269">
                  <c:v>13.9</c:v>
                </c:pt>
                <c:pt idx="270">
                  <c:v>20.5</c:v>
                </c:pt>
                <c:pt idx="271">
                  <c:v>16</c:v>
                </c:pt>
                <c:pt idx="272">
                  <c:v>15.3</c:v>
                </c:pt>
                <c:pt idx="273">
                  <c:v>32.299999999999997</c:v>
                </c:pt>
                <c:pt idx="274">
                  <c:v>12.9</c:v>
                </c:pt>
                <c:pt idx="275">
                  <c:v>13.4</c:v>
                </c:pt>
                <c:pt idx="276">
                  <c:v>26.2</c:v>
                </c:pt>
                <c:pt idx="277">
                  <c:v>16.399999999999999</c:v>
                </c:pt>
                <c:pt idx="278">
                  <c:v>16.100000000000001</c:v>
                </c:pt>
                <c:pt idx="279">
                  <c:v>18.600000000000001</c:v>
                </c:pt>
                <c:pt idx="280">
                  <c:v>20</c:v>
                </c:pt>
                <c:pt idx="281">
                  <c:v>16.899999999999999</c:v>
                </c:pt>
                <c:pt idx="282">
                  <c:v>11.3</c:v>
                </c:pt>
                <c:pt idx="283">
                  <c:v>16</c:v>
                </c:pt>
                <c:pt idx="284">
                  <c:v>17.100000000000001</c:v>
                </c:pt>
                <c:pt idx="285">
                  <c:v>14.9</c:v>
                </c:pt>
                <c:pt idx="286">
                  <c:v>14.6</c:v>
                </c:pt>
                <c:pt idx="287">
                  <c:v>20.2</c:v>
                </c:pt>
                <c:pt idx="288">
                  <c:v>12.9</c:v>
                </c:pt>
                <c:pt idx="289">
                  <c:v>18.8</c:v>
                </c:pt>
                <c:pt idx="290">
                  <c:v>14.1</c:v>
                </c:pt>
                <c:pt idx="291">
                  <c:v>17.7</c:v>
                </c:pt>
                <c:pt idx="292">
                  <c:v>13.6</c:v>
                </c:pt>
                <c:pt idx="293">
                  <c:v>21.2</c:v>
                </c:pt>
                <c:pt idx="294">
                  <c:v>18.8</c:v>
                </c:pt>
                <c:pt idx="295">
                  <c:v>17.600000000000001</c:v>
                </c:pt>
                <c:pt idx="296">
                  <c:v>10.5</c:v>
                </c:pt>
                <c:pt idx="297">
                  <c:v>15.7</c:v>
                </c:pt>
                <c:pt idx="298">
                  <c:v>19.8</c:v>
                </c:pt>
                <c:pt idx="299">
                  <c:v>18.3</c:v>
                </c:pt>
                <c:pt idx="300">
                  <c:v>14.2</c:v>
                </c:pt>
                <c:pt idx="301">
                  <c:v>17.3</c:v>
                </c:pt>
                <c:pt idx="302">
                  <c:v>17.7</c:v>
                </c:pt>
                <c:pt idx="303">
                  <c:v>19.8</c:v>
                </c:pt>
                <c:pt idx="304">
                  <c:v>12.9</c:v>
                </c:pt>
                <c:pt idx="305">
                  <c:v>21.5</c:v>
                </c:pt>
                <c:pt idx="306">
                  <c:v>17</c:v>
                </c:pt>
                <c:pt idx="307">
                  <c:v>13.4</c:v>
                </c:pt>
                <c:pt idx="308">
                  <c:v>20.2</c:v>
                </c:pt>
                <c:pt idx="309">
                  <c:v>15.9</c:v>
                </c:pt>
                <c:pt idx="310">
                  <c:v>16.100000000000001</c:v>
                </c:pt>
                <c:pt idx="311">
                  <c:v>18.600000000000001</c:v>
                </c:pt>
                <c:pt idx="312">
                  <c:v>16.3</c:v>
                </c:pt>
                <c:pt idx="313">
                  <c:v>12.1</c:v>
                </c:pt>
                <c:pt idx="314">
                  <c:v>17.899999999999999</c:v>
                </c:pt>
                <c:pt idx="315">
                  <c:v>14.3</c:v>
                </c:pt>
                <c:pt idx="316">
                  <c:v>15.6</c:v>
                </c:pt>
                <c:pt idx="317">
                  <c:v>17.8</c:v>
                </c:pt>
                <c:pt idx="318">
                  <c:v>16.7</c:v>
                </c:pt>
                <c:pt idx="319">
                  <c:v>19.3</c:v>
                </c:pt>
                <c:pt idx="320">
                  <c:v>18.100000000000001</c:v>
                </c:pt>
                <c:pt idx="321">
                  <c:v>18.3</c:v>
                </c:pt>
                <c:pt idx="322">
                  <c:v>19.5</c:v>
                </c:pt>
                <c:pt idx="323">
                  <c:v>15.6</c:v>
                </c:pt>
                <c:pt idx="324">
                  <c:v>14.3</c:v>
                </c:pt>
                <c:pt idx="325">
                  <c:v>10.4</c:v>
                </c:pt>
                <c:pt idx="326">
                  <c:v>17.600000000000001</c:v>
                </c:pt>
                <c:pt idx="327">
                  <c:v>22.8</c:v>
                </c:pt>
                <c:pt idx="328">
                  <c:v>18.5</c:v>
                </c:pt>
                <c:pt idx="329">
                  <c:v>17.3</c:v>
                </c:pt>
                <c:pt idx="330">
                  <c:v>16.2</c:v>
                </c:pt>
                <c:pt idx="331">
                  <c:v>15.2</c:v>
                </c:pt>
                <c:pt idx="332">
                  <c:v>18.5</c:v>
                </c:pt>
                <c:pt idx="333">
                  <c:v>18.5</c:v>
                </c:pt>
                <c:pt idx="334">
                  <c:v>14</c:v>
                </c:pt>
                <c:pt idx="335">
                  <c:v>10</c:v>
                </c:pt>
                <c:pt idx="336">
                  <c:v>15.5</c:v>
                </c:pt>
                <c:pt idx="337">
                  <c:v>15</c:v>
                </c:pt>
                <c:pt idx="338">
                  <c:v>17.8</c:v>
                </c:pt>
                <c:pt idx="339">
                  <c:v>18</c:v>
                </c:pt>
                <c:pt idx="340">
                  <c:v>18.100000000000001</c:v>
                </c:pt>
                <c:pt idx="341">
                  <c:v>17.100000000000001</c:v>
                </c:pt>
                <c:pt idx="342">
                  <c:v>12.9</c:v>
                </c:pt>
                <c:pt idx="343">
                  <c:v>20.5</c:v>
                </c:pt>
                <c:pt idx="344">
                  <c:v>15.6</c:v>
                </c:pt>
                <c:pt idx="345">
                  <c:v>21.1</c:v>
                </c:pt>
                <c:pt idx="346">
                  <c:v>19.899999999999999</c:v>
                </c:pt>
                <c:pt idx="347">
                  <c:v>16.100000000000001</c:v>
                </c:pt>
                <c:pt idx="348">
                  <c:v>16.899999999999999</c:v>
                </c:pt>
                <c:pt idx="349">
                  <c:v>19.100000000000001</c:v>
                </c:pt>
                <c:pt idx="350">
                  <c:v>16.100000000000001</c:v>
                </c:pt>
                <c:pt idx="351">
                  <c:v>16.399999999999999</c:v>
                </c:pt>
                <c:pt idx="352">
                  <c:v>19.2</c:v>
                </c:pt>
                <c:pt idx="353">
                  <c:v>13.4</c:v>
                </c:pt>
                <c:pt idx="354">
                  <c:v>8.1</c:v>
                </c:pt>
                <c:pt idx="355">
                  <c:v>14.3</c:v>
                </c:pt>
                <c:pt idx="356">
                  <c:v>12.8</c:v>
                </c:pt>
                <c:pt idx="357">
                  <c:v>18.7</c:v>
                </c:pt>
                <c:pt idx="358">
                  <c:v>22.1</c:v>
                </c:pt>
                <c:pt idx="359">
                  <c:v>21.3</c:v>
                </c:pt>
                <c:pt idx="360">
                  <c:v>14.6</c:v>
                </c:pt>
                <c:pt idx="361">
                  <c:v>15.5</c:v>
                </c:pt>
                <c:pt idx="362">
                  <c:v>16.8</c:v>
                </c:pt>
                <c:pt idx="363">
                  <c:v>17.5</c:v>
                </c:pt>
                <c:pt idx="364">
                  <c:v>16.8</c:v>
                </c:pt>
                <c:pt idx="365">
                  <c:v>14.5</c:v>
                </c:pt>
                <c:pt idx="366">
                  <c:v>17.899999999999999</c:v>
                </c:pt>
                <c:pt idx="367">
                  <c:v>14.3</c:v>
                </c:pt>
                <c:pt idx="368">
                  <c:v>24.6</c:v>
                </c:pt>
                <c:pt idx="369">
                  <c:v>18.8</c:v>
                </c:pt>
                <c:pt idx="370">
                  <c:v>12.3</c:v>
                </c:pt>
                <c:pt idx="371">
                  <c:v>15.9</c:v>
                </c:pt>
                <c:pt idx="372">
                  <c:v>17.5</c:v>
                </c:pt>
                <c:pt idx="373">
                  <c:v>17.600000000000001</c:v>
                </c:pt>
                <c:pt idx="374">
                  <c:v>10.9</c:v>
                </c:pt>
                <c:pt idx="375">
                  <c:v>26.4</c:v>
                </c:pt>
                <c:pt idx="376">
                  <c:v>15.3</c:v>
                </c:pt>
                <c:pt idx="377">
                  <c:v>20.100000000000001</c:v>
                </c:pt>
                <c:pt idx="378">
                  <c:v>17</c:v>
                </c:pt>
                <c:pt idx="379">
                  <c:v>16.100000000000001</c:v>
                </c:pt>
                <c:pt idx="380">
                  <c:v>15.5</c:v>
                </c:pt>
                <c:pt idx="381">
                  <c:v>17.399999999999999</c:v>
                </c:pt>
                <c:pt idx="382">
                  <c:v>18.899999999999999</c:v>
                </c:pt>
                <c:pt idx="383">
                  <c:v>17.3</c:v>
                </c:pt>
                <c:pt idx="384">
                  <c:v>18.8</c:v>
                </c:pt>
                <c:pt idx="385">
                  <c:v>19.899999999999999</c:v>
                </c:pt>
                <c:pt idx="386">
                  <c:v>15</c:v>
                </c:pt>
                <c:pt idx="387">
                  <c:v>21.3</c:v>
                </c:pt>
                <c:pt idx="388">
                  <c:v>16.7</c:v>
                </c:pt>
                <c:pt idx="389">
                  <c:v>20.399999999999999</c:v>
                </c:pt>
                <c:pt idx="390">
                  <c:v>14.4</c:v>
                </c:pt>
                <c:pt idx="391">
                  <c:v>26.7</c:v>
                </c:pt>
                <c:pt idx="392">
                  <c:v>28.6</c:v>
                </c:pt>
                <c:pt idx="393">
                  <c:v>15</c:v>
                </c:pt>
                <c:pt idx="394">
                  <c:v>12.5</c:v>
                </c:pt>
                <c:pt idx="395">
                  <c:v>13.1</c:v>
                </c:pt>
                <c:pt idx="396">
                  <c:v>12.7</c:v>
                </c:pt>
                <c:pt idx="397">
                  <c:v>16.100000000000001</c:v>
                </c:pt>
                <c:pt idx="398">
                  <c:v>13.6</c:v>
                </c:pt>
                <c:pt idx="399">
                  <c:v>21</c:v>
                </c:pt>
                <c:pt idx="400">
                  <c:v>19.3</c:v>
                </c:pt>
                <c:pt idx="401">
                  <c:v>11.8</c:v>
                </c:pt>
                <c:pt idx="402">
                  <c:v>18.5</c:v>
                </c:pt>
                <c:pt idx="403">
                  <c:v>19.600000000000001</c:v>
                </c:pt>
                <c:pt idx="404">
                  <c:v>17.5</c:v>
                </c:pt>
                <c:pt idx="405">
                  <c:v>18.100000000000001</c:v>
                </c:pt>
                <c:pt idx="406">
                  <c:v>17.8</c:v>
                </c:pt>
                <c:pt idx="407">
                  <c:v>20.6</c:v>
                </c:pt>
                <c:pt idx="408">
                  <c:v>20.6</c:v>
                </c:pt>
                <c:pt idx="409">
                  <c:v>22.4</c:v>
                </c:pt>
                <c:pt idx="410">
                  <c:v>20.8</c:v>
                </c:pt>
                <c:pt idx="411">
                  <c:v>16.5</c:v>
                </c:pt>
                <c:pt idx="412">
                  <c:v>18.2</c:v>
                </c:pt>
                <c:pt idx="413">
                  <c:v>22.3</c:v>
                </c:pt>
                <c:pt idx="414">
                  <c:v>15.5</c:v>
                </c:pt>
                <c:pt idx="415">
                  <c:v>21.7</c:v>
                </c:pt>
                <c:pt idx="416">
                  <c:v>14.8</c:v>
                </c:pt>
                <c:pt idx="417">
                  <c:v>16.100000000000001</c:v>
                </c:pt>
                <c:pt idx="418">
                  <c:v>16.2</c:v>
                </c:pt>
                <c:pt idx="419">
                  <c:v>20.3</c:v>
                </c:pt>
                <c:pt idx="420">
                  <c:v>14.8</c:v>
                </c:pt>
                <c:pt idx="421">
                  <c:v>13.4</c:v>
                </c:pt>
                <c:pt idx="422">
                  <c:v>19.3</c:v>
                </c:pt>
                <c:pt idx="423">
                  <c:v>14</c:v>
                </c:pt>
                <c:pt idx="424">
                  <c:v>24.5</c:v>
                </c:pt>
                <c:pt idx="425">
                  <c:v>18.5</c:v>
                </c:pt>
                <c:pt idx="426">
                  <c:v>17.3</c:v>
                </c:pt>
                <c:pt idx="427">
                  <c:v>20.3</c:v>
                </c:pt>
                <c:pt idx="428">
                  <c:v>17.899999999999999</c:v>
                </c:pt>
                <c:pt idx="429">
                  <c:v>15.7</c:v>
                </c:pt>
                <c:pt idx="430">
                  <c:v>20.399999999999999</c:v>
                </c:pt>
                <c:pt idx="431">
                  <c:v>17</c:v>
                </c:pt>
                <c:pt idx="432">
                  <c:v>21.2</c:v>
                </c:pt>
                <c:pt idx="433">
                  <c:v>17.3</c:v>
                </c:pt>
                <c:pt idx="434">
                  <c:v>17.100000000000001</c:v>
                </c:pt>
                <c:pt idx="435">
                  <c:v>21.6</c:v>
                </c:pt>
                <c:pt idx="436">
                  <c:v>17.3</c:v>
                </c:pt>
                <c:pt idx="437">
                  <c:v>20.9</c:v>
                </c:pt>
                <c:pt idx="438">
                  <c:v>20.5</c:v>
                </c:pt>
                <c:pt idx="439">
                  <c:v>21</c:v>
                </c:pt>
                <c:pt idx="440">
                  <c:v>20.9</c:v>
                </c:pt>
                <c:pt idx="441">
                  <c:v>18.100000000000001</c:v>
                </c:pt>
                <c:pt idx="442">
                  <c:v>14.5</c:v>
                </c:pt>
                <c:pt idx="443">
                  <c:v>16.600000000000001</c:v>
                </c:pt>
                <c:pt idx="444">
                  <c:v>18.399999999999999</c:v>
                </c:pt>
                <c:pt idx="445">
                  <c:v>18.5</c:v>
                </c:pt>
                <c:pt idx="446">
                  <c:v>19.2</c:v>
                </c:pt>
                <c:pt idx="447">
                  <c:v>16.100000000000001</c:v>
                </c:pt>
                <c:pt idx="448">
                  <c:v>18.3</c:v>
                </c:pt>
                <c:pt idx="449">
                  <c:v>17.100000000000001</c:v>
                </c:pt>
                <c:pt idx="450">
                  <c:v>19.899999999999999</c:v>
                </c:pt>
                <c:pt idx="451">
                  <c:v>17</c:v>
                </c:pt>
                <c:pt idx="452">
                  <c:v>17.100000000000001</c:v>
                </c:pt>
                <c:pt idx="453">
                  <c:v>16.5</c:v>
                </c:pt>
                <c:pt idx="454">
                  <c:v>20.399999999999999</c:v>
                </c:pt>
                <c:pt idx="455">
                  <c:v>14.6</c:v>
                </c:pt>
                <c:pt idx="456">
                  <c:v>16.899999999999999</c:v>
                </c:pt>
                <c:pt idx="457">
                  <c:v>18</c:v>
                </c:pt>
                <c:pt idx="458">
                  <c:v>13.9</c:v>
                </c:pt>
                <c:pt idx="459">
                  <c:v>16.5</c:v>
                </c:pt>
                <c:pt idx="460">
                  <c:v>20</c:v>
                </c:pt>
                <c:pt idx="461">
                  <c:v>11.2</c:v>
                </c:pt>
                <c:pt idx="462">
                  <c:v>11.9</c:v>
                </c:pt>
                <c:pt idx="463">
                  <c:v>17.2</c:v>
                </c:pt>
                <c:pt idx="464">
                  <c:v>22.6</c:v>
                </c:pt>
                <c:pt idx="465">
                  <c:v>18.600000000000001</c:v>
                </c:pt>
                <c:pt idx="466">
                  <c:v>21.9</c:v>
                </c:pt>
                <c:pt idx="467">
                  <c:v>27.4</c:v>
                </c:pt>
                <c:pt idx="468">
                  <c:v>25</c:v>
                </c:pt>
                <c:pt idx="469">
                  <c:v>24.9</c:v>
                </c:pt>
                <c:pt idx="470">
                  <c:v>16.2</c:v>
                </c:pt>
                <c:pt idx="471">
                  <c:v>20.5</c:v>
                </c:pt>
                <c:pt idx="472">
                  <c:v>19.7</c:v>
                </c:pt>
                <c:pt idx="473">
                  <c:v>19.5</c:v>
                </c:pt>
                <c:pt idx="474">
                  <c:v>15.5</c:v>
                </c:pt>
                <c:pt idx="475">
                  <c:v>17.5</c:v>
                </c:pt>
                <c:pt idx="476">
                  <c:v>18.899999999999999</c:v>
                </c:pt>
                <c:pt idx="477">
                  <c:v>23</c:v>
                </c:pt>
                <c:pt idx="478">
                  <c:v>23.2</c:v>
                </c:pt>
                <c:pt idx="479">
                  <c:v>12.9</c:v>
                </c:pt>
                <c:pt idx="480">
                  <c:v>21.7</c:v>
                </c:pt>
                <c:pt idx="481">
                  <c:v>20.399999999999999</c:v>
                </c:pt>
                <c:pt idx="482">
                  <c:v>19.7</c:v>
                </c:pt>
                <c:pt idx="483">
                  <c:v>23.3</c:v>
                </c:pt>
                <c:pt idx="484">
                  <c:v>16.399999999999999</c:v>
                </c:pt>
                <c:pt idx="485">
                  <c:v>28.9</c:v>
                </c:pt>
                <c:pt idx="486">
                  <c:v>17.7</c:v>
                </c:pt>
                <c:pt idx="487">
                  <c:v>19.2</c:v>
                </c:pt>
                <c:pt idx="488">
                  <c:v>17.3</c:v>
                </c:pt>
                <c:pt idx="489">
                  <c:v>25.8</c:v>
                </c:pt>
                <c:pt idx="490">
                  <c:v>16.600000000000001</c:v>
                </c:pt>
                <c:pt idx="491">
                  <c:v>20.7</c:v>
                </c:pt>
                <c:pt idx="492">
                  <c:v>20.3</c:v>
                </c:pt>
                <c:pt idx="493">
                  <c:v>13.2</c:v>
                </c:pt>
                <c:pt idx="494">
                  <c:v>15.5</c:v>
                </c:pt>
                <c:pt idx="495">
                  <c:v>20.3</c:v>
                </c:pt>
                <c:pt idx="496">
                  <c:v>19.5</c:v>
                </c:pt>
                <c:pt idx="497">
                  <c:v>21.8</c:v>
                </c:pt>
                <c:pt idx="498">
                  <c:v>18.2</c:v>
                </c:pt>
                <c:pt idx="499">
                  <c:v>14.5</c:v>
                </c:pt>
                <c:pt idx="500">
                  <c:v>22.6</c:v>
                </c:pt>
                <c:pt idx="501">
                  <c:v>22.2</c:v>
                </c:pt>
                <c:pt idx="502">
                  <c:v>24.6</c:v>
                </c:pt>
                <c:pt idx="503">
                  <c:v>28.1</c:v>
                </c:pt>
                <c:pt idx="504">
                  <c:v>20.100000000000001</c:v>
                </c:pt>
                <c:pt idx="505">
                  <c:v>20.5</c:v>
                </c:pt>
                <c:pt idx="506">
                  <c:v>24.5</c:v>
                </c:pt>
                <c:pt idx="507">
                  <c:v>15.2</c:v>
                </c:pt>
                <c:pt idx="508">
                  <c:v>25.4</c:v>
                </c:pt>
                <c:pt idx="509">
                  <c:v>20.7</c:v>
                </c:pt>
                <c:pt idx="510">
                  <c:v>21.5</c:v>
                </c:pt>
                <c:pt idx="511">
                  <c:v>17.7</c:v>
                </c:pt>
                <c:pt idx="512">
                  <c:v>19.7</c:v>
                </c:pt>
                <c:pt idx="513">
                  <c:v>16.5</c:v>
                </c:pt>
                <c:pt idx="514">
                  <c:v>21.9</c:v>
                </c:pt>
                <c:pt idx="515">
                  <c:v>21.4</c:v>
                </c:pt>
                <c:pt idx="516">
                  <c:v>26.8</c:v>
                </c:pt>
                <c:pt idx="517">
                  <c:v>17.7</c:v>
                </c:pt>
                <c:pt idx="518">
                  <c:v>17.399999999999999</c:v>
                </c:pt>
                <c:pt idx="519">
                  <c:v>19.2</c:v>
                </c:pt>
                <c:pt idx="520">
                  <c:v>21.4</c:v>
                </c:pt>
                <c:pt idx="521">
                  <c:v>18.5</c:v>
                </c:pt>
                <c:pt idx="522">
                  <c:v>23.5</c:v>
                </c:pt>
                <c:pt idx="523">
                  <c:v>20.3</c:v>
                </c:pt>
                <c:pt idx="524">
                  <c:v>16.8</c:v>
                </c:pt>
                <c:pt idx="525">
                  <c:v>21.7</c:v>
                </c:pt>
                <c:pt idx="526">
                  <c:v>19</c:v>
                </c:pt>
                <c:pt idx="527">
                  <c:v>25.2</c:v>
                </c:pt>
                <c:pt idx="541">
                  <c:v>22.7</c:v>
                </c:pt>
                <c:pt idx="542">
                  <c:v>13.6</c:v>
                </c:pt>
                <c:pt idx="543">
                  <c:v>20.100000000000001</c:v>
                </c:pt>
                <c:pt idx="544">
                  <c:v>17.100000000000001</c:v>
                </c:pt>
                <c:pt idx="545">
                  <c:v>17.399999999999999</c:v>
                </c:pt>
                <c:pt idx="546">
                  <c:v>18.3</c:v>
                </c:pt>
                <c:pt idx="547">
                  <c:v>13.9</c:v>
                </c:pt>
                <c:pt idx="548">
                  <c:v>12.5</c:v>
                </c:pt>
                <c:pt idx="549">
                  <c:v>16.5</c:v>
                </c:pt>
                <c:pt idx="550">
                  <c:v>20.7</c:v>
                </c:pt>
                <c:pt idx="551">
                  <c:v>14.2</c:v>
                </c:pt>
                <c:pt idx="552">
                  <c:v>12.7</c:v>
                </c:pt>
                <c:pt idx="553">
                  <c:v>15</c:v>
                </c:pt>
                <c:pt idx="554">
                  <c:v>8.5</c:v>
                </c:pt>
                <c:pt idx="555">
                  <c:v>16.600000000000001</c:v>
                </c:pt>
                <c:pt idx="556">
                  <c:v>18.8</c:v>
                </c:pt>
                <c:pt idx="557">
                  <c:v>22.4</c:v>
                </c:pt>
                <c:pt idx="558">
                  <c:v>14.4</c:v>
                </c:pt>
                <c:pt idx="559">
                  <c:v>8.8000000000000007</c:v>
                </c:pt>
                <c:pt idx="560">
                  <c:v>14.3</c:v>
                </c:pt>
                <c:pt idx="561">
                  <c:v>16.600000000000001</c:v>
                </c:pt>
                <c:pt idx="562">
                  <c:v>15.8</c:v>
                </c:pt>
                <c:pt idx="563">
                  <c:v>21.5</c:v>
                </c:pt>
                <c:pt idx="595">
                  <c:v>22.9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68-4EFA-A8E7-F9EB0DAA952B}"/>
            </c:ext>
          </c:extLst>
        </c:ser>
        <c:ser>
          <c:idx val="1"/>
          <c:order val="1"/>
          <c:tx>
            <c:v>Second Round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404154822070244"/>
                  <c:y val="2.58978803835089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/>
                      <a:t>y = 0.5707x - 2.7698</a:t>
                    </a:r>
                    <a:endParaRPr lang="en-US" sz="1200" b="1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'MP PPG College'!$P$600:$P$1192</c:f>
              <c:numCache>
                <c:formatCode>General</c:formatCode>
                <c:ptCount val="593"/>
                <c:pt idx="0">
                  <c:v>0.1</c:v>
                </c:pt>
                <c:pt idx="1">
                  <c:v>0.5</c:v>
                </c:pt>
                <c:pt idx="2">
                  <c:v>3</c:v>
                </c:pt>
                <c:pt idx="3">
                  <c:v>3.2</c:v>
                </c:pt>
                <c:pt idx="4">
                  <c:v>4</c:v>
                </c:pt>
                <c:pt idx="5">
                  <c:v>4.8</c:v>
                </c:pt>
                <c:pt idx="6">
                  <c:v>5</c:v>
                </c:pt>
                <c:pt idx="7">
                  <c:v>5.8</c:v>
                </c:pt>
                <c:pt idx="8">
                  <c:v>6.6</c:v>
                </c:pt>
                <c:pt idx="9">
                  <c:v>7</c:v>
                </c:pt>
                <c:pt idx="10">
                  <c:v>7.5</c:v>
                </c:pt>
                <c:pt idx="11">
                  <c:v>7.6</c:v>
                </c:pt>
                <c:pt idx="12">
                  <c:v>8.6999999999999993</c:v>
                </c:pt>
                <c:pt idx="13">
                  <c:v>9</c:v>
                </c:pt>
                <c:pt idx="14">
                  <c:v>9.1</c:v>
                </c:pt>
                <c:pt idx="15">
                  <c:v>9.9</c:v>
                </c:pt>
                <c:pt idx="16">
                  <c:v>10.7</c:v>
                </c:pt>
                <c:pt idx="17">
                  <c:v>10.9</c:v>
                </c:pt>
                <c:pt idx="18">
                  <c:v>12.9</c:v>
                </c:pt>
                <c:pt idx="19">
                  <c:v>12.9</c:v>
                </c:pt>
                <c:pt idx="20">
                  <c:v>13</c:v>
                </c:pt>
                <c:pt idx="21">
                  <c:v>13.2</c:v>
                </c:pt>
                <c:pt idx="22">
                  <c:v>13.6</c:v>
                </c:pt>
                <c:pt idx="23">
                  <c:v>14.1</c:v>
                </c:pt>
                <c:pt idx="24">
                  <c:v>14.3</c:v>
                </c:pt>
                <c:pt idx="25">
                  <c:v>14.7</c:v>
                </c:pt>
                <c:pt idx="26">
                  <c:v>15.1</c:v>
                </c:pt>
                <c:pt idx="27">
                  <c:v>15.3</c:v>
                </c:pt>
                <c:pt idx="28">
                  <c:v>15.4</c:v>
                </c:pt>
                <c:pt idx="29">
                  <c:v>16.3</c:v>
                </c:pt>
                <c:pt idx="30">
                  <c:v>16.3</c:v>
                </c:pt>
                <c:pt idx="31">
                  <c:v>16.399999999999999</c:v>
                </c:pt>
                <c:pt idx="32">
                  <c:v>16.8</c:v>
                </c:pt>
                <c:pt idx="33">
                  <c:v>17</c:v>
                </c:pt>
                <c:pt idx="34">
                  <c:v>17.3</c:v>
                </c:pt>
                <c:pt idx="35">
                  <c:v>17.399999999999999</c:v>
                </c:pt>
                <c:pt idx="36">
                  <c:v>17.7</c:v>
                </c:pt>
                <c:pt idx="37">
                  <c:v>17.7</c:v>
                </c:pt>
                <c:pt idx="38">
                  <c:v>17.8</c:v>
                </c:pt>
                <c:pt idx="39">
                  <c:v>18.399999999999999</c:v>
                </c:pt>
                <c:pt idx="40">
                  <c:v>18.399999999999999</c:v>
                </c:pt>
                <c:pt idx="41">
                  <c:v>18.600000000000001</c:v>
                </c:pt>
                <c:pt idx="42">
                  <c:v>18.600000000000001</c:v>
                </c:pt>
                <c:pt idx="43">
                  <c:v>18.899999999999999</c:v>
                </c:pt>
                <c:pt idx="44">
                  <c:v>19.100000000000001</c:v>
                </c:pt>
                <c:pt idx="45">
                  <c:v>19.2</c:v>
                </c:pt>
                <c:pt idx="46">
                  <c:v>19.3</c:v>
                </c:pt>
                <c:pt idx="47">
                  <c:v>19.3</c:v>
                </c:pt>
                <c:pt idx="48">
                  <c:v>19.399999999999999</c:v>
                </c:pt>
                <c:pt idx="49">
                  <c:v>20.100000000000001</c:v>
                </c:pt>
                <c:pt idx="50">
                  <c:v>20.100000000000001</c:v>
                </c:pt>
                <c:pt idx="51">
                  <c:v>20.2</c:v>
                </c:pt>
                <c:pt idx="52">
                  <c:v>20.3</c:v>
                </c:pt>
                <c:pt idx="53">
                  <c:v>20.3</c:v>
                </c:pt>
                <c:pt idx="54">
                  <c:v>20.399999999999999</c:v>
                </c:pt>
                <c:pt idx="55">
                  <c:v>20.5</c:v>
                </c:pt>
                <c:pt idx="56">
                  <c:v>20.6</c:v>
                </c:pt>
                <c:pt idx="57">
                  <c:v>20.6</c:v>
                </c:pt>
                <c:pt idx="58">
                  <c:v>20.7</c:v>
                </c:pt>
                <c:pt idx="59">
                  <c:v>20.8</c:v>
                </c:pt>
                <c:pt idx="60">
                  <c:v>20.8</c:v>
                </c:pt>
                <c:pt idx="61">
                  <c:v>21.1</c:v>
                </c:pt>
                <c:pt idx="62">
                  <c:v>21.3</c:v>
                </c:pt>
                <c:pt idx="63">
                  <c:v>21.3</c:v>
                </c:pt>
                <c:pt idx="64">
                  <c:v>21.5</c:v>
                </c:pt>
                <c:pt idx="65">
                  <c:v>21.5</c:v>
                </c:pt>
                <c:pt idx="66">
                  <c:v>21.6</c:v>
                </c:pt>
                <c:pt idx="67">
                  <c:v>21.7</c:v>
                </c:pt>
                <c:pt idx="68">
                  <c:v>21.7</c:v>
                </c:pt>
                <c:pt idx="69">
                  <c:v>22.1</c:v>
                </c:pt>
                <c:pt idx="70">
                  <c:v>22.3</c:v>
                </c:pt>
                <c:pt idx="71">
                  <c:v>22.6</c:v>
                </c:pt>
                <c:pt idx="72">
                  <c:v>22.6</c:v>
                </c:pt>
                <c:pt idx="73">
                  <c:v>22.6</c:v>
                </c:pt>
                <c:pt idx="74">
                  <c:v>22.7</c:v>
                </c:pt>
                <c:pt idx="75">
                  <c:v>22.8</c:v>
                </c:pt>
                <c:pt idx="76">
                  <c:v>23</c:v>
                </c:pt>
                <c:pt idx="77">
                  <c:v>23.1</c:v>
                </c:pt>
                <c:pt idx="78">
                  <c:v>23.3</c:v>
                </c:pt>
                <c:pt idx="79">
                  <c:v>23.4</c:v>
                </c:pt>
                <c:pt idx="80">
                  <c:v>23.6</c:v>
                </c:pt>
                <c:pt idx="81">
                  <c:v>23.7</c:v>
                </c:pt>
                <c:pt idx="82">
                  <c:v>23.9</c:v>
                </c:pt>
                <c:pt idx="83">
                  <c:v>24</c:v>
                </c:pt>
                <c:pt idx="84">
                  <c:v>24.1</c:v>
                </c:pt>
                <c:pt idx="85">
                  <c:v>24.3</c:v>
                </c:pt>
                <c:pt idx="86">
                  <c:v>24.4</c:v>
                </c:pt>
                <c:pt idx="87">
                  <c:v>24.5</c:v>
                </c:pt>
                <c:pt idx="88">
                  <c:v>24.5</c:v>
                </c:pt>
                <c:pt idx="89">
                  <c:v>24.6</c:v>
                </c:pt>
                <c:pt idx="90">
                  <c:v>24.6</c:v>
                </c:pt>
                <c:pt idx="91">
                  <c:v>24.7</c:v>
                </c:pt>
                <c:pt idx="92">
                  <c:v>24.7</c:v>
                </c:pt>
                <c:pt idx="93">
                  <c:v>24.8</c:v>
                </c:pt>
                <c:pt idx="94">
                  <c:v>24.9</c:v>
                </c:pt>
                <c:pt idx="95">
                  <c:v>24.9</c:v>
                </c:pt>
                <c:pt idx="96">
                  <c:v>24.9</c:v>
                </c:pt>
                <c:pt idx="97">
                  <c:v>24.9</c:v>
                </c:pt>
                <c:pt idx="98">
                  <c:v>24.9</c:v>
                </c:pt>
                <c:pt idx="99">
                  <c:v>25</c:v>
                </c:pt>
                <c:pt idx="100">
                  <c:v>25.2</c:v>
                </c:pt>
                <c:pt idx="101">
                  <c:v>25.3</c:v>
                </c:pt>
                <c:pt idx="102">
                  <c:v>25.5</c:v>
                </c:pt>
                <c:pt idx="103">
                  <c:v>25.5</c:v>
                </c:pt>
                <c:pt idx="104">
                  <c:v>25.6</c:v>
                </c:pt>
                <c:pt idx="105">
                  <c:v>25.8</c:v>
                </c:pt>
                <c:pt idx="106">
                  <c:v>25.8</c:v>
                </c:pt>
                <c:pt idx="107">
                  <c:v>25.8</c:v>
                </c:pt>
                <c:pt idx="108">
                  <c:v>26.1</c:v>
                </c:pt>
                <c:pt idx="109">
                  <c:v>26.1</c:v>
                </c:pt>
                <c:pt idx="110">
                  <c:v>26.1</c:v>
                </c:pt>
                <c:pt idx="111">
                  <c:v>26.2</c:v>
                </c:pt>
                <c:pt idx="112">
                  <c:v>26.2</c:v>
                </c:pt>
                <c:pt idx="113">
                  <c:v>26.3</c:v>
                </c:pt>
                <c:pt idx="114">
                  <c:v>26.3</c:v>
                </c:pt>
                <c:pt idx="115">
                  <c:v>26.3</c:v>
                </c:pt>
                <c:pt idx="116">
                  <c:v>26.4</c:v>
                </c:pt>
                <c:pt idx="117">
                  <c:v>26.5</c:v>
                </c:pt>
                <c:pt idx="118">
                  <c:v>26.5</c:v>
                </c:pt>
                <c:pt idx="119">
                  <c:v>26.5</c:v>
                </c:pt>
                <c:pt idx="120">
                  <c:v>26.7</c:v>
                </c:pt>
                <c:pt idx="121">
                  <c:v>26.7</c:v>
                </c:pt>
                <c:pt idx="122">
                  <c:v>26.9</c:v>
                </c:pt>
                <c:pt idx="123">
                  <c:v>27</c:v>
                </c:pt>
                <c:pt idx="124">
                  <c:v>27.2</c:v>
                </c:pt>
                <c:pt idx="125">
                  <c:v>27.2</c:v>
                </c:pt>
                <c:pt idx="126">
                  <c:v>27.3</c:v>
                </c:pt>
                <c:pt idx="127">
                  <c:v>27.4</c:v>
                </c:pt>
                <c:pt idx="128">
                  <c:v>27.4</c:v>
                </c:pt>
                <c:pt idx="129">
                  <c:v>27.4</c:v>
                </c:pt>
                <c:pt idx="130">
                  <c:v>27.5</c:v>
                </c:pt>
                <c:pt idx="131">
                  <c:v>27.6</c:v>
                </c:pt>
                <c:pt idx="132">
                  <c:v>27.6</c:v>
                </c:pt>
                <c:pt idx="133">
                  <c:v>27.6</c:v>
                </c:pt>
                <c:pt idx="134">
                  <c:v>27.8</c:v>
                </c:pt>
                <c:pt idx="135">
                  <c:v>27.9</c:v>
                </c:pt>
                <c:pt idx="136">
                  <c:v>28</c:v>
                </c:pt>
                <c:pt idx="137">
                  <c:v>28.1</c:v>
                </c:pt>
                <c:pt idx="138">
                  <c:v>28.1</c:v>
                </c:pt>
                <c:pt idx="139">
                  <c:v>28.2</c:v>
                </c:pt>
                <c:pt idx="140">
                  <c:v>28.2</c:v>
                </c:pt>
                <c:pt idx="141">
                  <c:v>28.2</c:v>
                </c:pt>
                <c:pt idx="142">
                  <c:v>28.3</c:v>
                </c:pt>
                <c:pt idx="143">
                  <c:v>28.3</c:v>
                </c:pt>
                <c:pt idx="144">
                  <c:v>28.3</c:v>
                </c:pt>
                <c:pt idx="145">
                  <c:v>28.4</c:v>
                </c:pt>
                <c:pt idx="146">
                  <c:v>28.4</c:v>
                </c:pt>
                <c:pt idx="147">
                  <c:v>28.5</c:v>
                </c:pt>
                <c:pt idx="148">
                  <c:v>28.5</c:v>
                </c:pt>
                <c:pt idx="149">
                  <c:v>28.5</c:v>
                </c:pt>
                <c:pt idx="150">
                  <c:v>28.7</c:v>
                </c:pt>
                <c:pt idx="151">
                  <c:v>28.7</c:v>
                </c:pt>
                <c:pt idx="152">
                  <c:v>28.7</c:v>
                </c:pt>
                <c:pt idx="153">
                  <c:v>28.8</c:v>
                </c:pt>
                <c:pt idx="154">
                  <c:v>28.8</c:v>
                </c:pt>
                <c:pt idx="155">
                  <c:v>28.8</c:v>
                </c:pt>
                <c:pt idx="156">
                  <c:v>28.8</c:v>
                </c:pt>
                <c:pt idx="157">
                  <c:v>28.8</c:v>
                </c:pt>
                <c:pt idx="158">
                  <c:v>28.8</c:v>
                </c:pt>
                <c:pt idx="159">
                  <c:v>28.9</c:v>
                </c:pt>
                <c:pt idx="160">
                  <c:v>29</c:v>
                </c:pt>
                <c:pt idx="161">
                  <c:v>29</c:v>
                </c:pt>
                <c:pt idx="162">
                  <c:v>29</c:v>
                </c:pt>
                <c:pt idx="163">
                  <c:v>29</c:v>
                </c:pt>
                <c:pt idx="164">
                  <c:v>29</c:v>
                </c:pt>
                <c:pt idx="165">
                  <c:v>29</c:v>
                </c:pt>
                <c:pt idx="166">
                  <c:v>29</c:v>
                </c:pt>
                <c:pt idx="167">
                  <c:v>29.1</c:v>
                </c:pt>
                <c:pt idx="168">
                  <c:v>29.1</c:v>
                </c:pt>
                <c:pt idx="169">
                  <c:v>29.2</c:v>
                </c:pt>
                <c:pt idx="170">
                  <c:v>29.2</c:v>
                </c:pt>
                <c:pt idx="171">
                  <c:v>29.3</c:v>
                </c:pt>
                <c:pt idx="172">
                  <c:v>29.3</c:v>
                </c:pt>
                <c:pt idx="173">
                  <c:v>29.3</c:v>
                </c:pt>
                <c:pt idx="174">
                  <c:v>29.5</c:v>
                </c:pt>
                <c:pt idx="175">
                  <c:v>29.5</c:v>
                </c:pt>
                <c:pt idx="176">
                  <c:v>29.5</c:v>
                </c:pt>
                <c:pt idx="177">
                  <c:v>29.6</c:v>
                </c:pt>
                <c:pt idx="178">
                  <c:v>29.6</c:v>
                </c:pt>
                <c:pt idx="179">
                  <c:v>29.6</c:v>
                </c:pt>
                <c:pt idx="180">
                  <c:v>29.7</c:v>
                </c:pt>
                <c:pt idx="181">
                  <c:v>29.7</c:v>
                </c:pt>
                <c:pt idx="182">
                  <c:v>29.7</c:v>
                </c:pt>
                <c:pt idx="183">
                  <c:v>29.7</c:v>
                </c:pt>
                <c:pt idx="184">
                  <c:v>29.8</c:v>
                </c:pt>
                <c:pt idx="185">
                  <c:v>29.8</c:v>
                </c:pt>
                <c:pt idx="186">
                  <c:v>29.8</c:v>
                </c:pt>
                <c:pt idx="187">
                  <c:v>29.8</c:v>
                </c:pt>
                <c:pt idx="188">
                  <c:v>29.9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30.1</c:v>
                </c:pt>
                <c:pt idx="197">
                  <c:v>30.1</c:v>
                </c:pt>
                <c:pt idx="198">
                  <c:v>30.2</c:v>
                </c:pt>
                <c:pt idx="199">
                  <c:v>30.2</c:v>
                </c:pt>
                <c:pt idx="200">
                  <c:v>30.2</c:v>
                </c:pt>
                <c:pt idx="201">
                  <c:v>30.2</c:v>
                </c:pt>
                <c:pt idx="202">
                  <c:v>30.3</c:v>
                </c:pt>
                <c:pt idx="203">
                  <c:v>30.3</c:v>
                </c:pt>
                <c:pt idx="204">
                  <c:v>30.3</c:v>
                </c:pt>
                <c:pt idx="205">
                  <c:v>30.4</c:v>
                </c:pt>
                <c:pt idx="206">
                  <c:v>30.5</c:v>
                </c:pt>
                <c:pt idx="207">
                  <c:v>30.6</c:v>
                </c:pt>
                <c:pt idx="208">
                  <c:v>30.6</c:v>
                </c:pt>
                <c:pt idx="209">
                  <c:v>30.6</c:v>
                </c:pt>
                <c:pt idx="210">
                  <c:v>30.7</c:v>
                </c:pt>
                <c:pt idx="211">
                  <c:v>30.7</c:v>
                </c:pt>
                <c:pt idx="212">
                  <c:v>30.8</c:v>
                </c:pt>
                <c:pt idx="213">
                  <c:v>30.8</c:v>
                </c:pt>
                <c:pt idx="214">
                  <c:v>30.8</c:v>
                </c:pt>
                <c:pt idx="215">
                  <c:v>30.9</c:v>
                </c:pt>
                <c:pt idx="216">
                  <c:v>30.9</c:v>
                </c:pt>
                <c:pt idx="217">
                  <c:v>31</c:v>
                </c:pt>
                <c:pt idx="218">
                  <c:v>31</c:v>
                </c:pt>
                <c:pt idx="219">
                  <c:v>31</c:v>
                </c:pt>
                <c:pt idx="220">
                  <c:v>31</c:v>
                </c:pt>
                <c:pt idx="221">
                  <c:v>31.1</c:v>
                </c:pt>
                <c:pt idx="222">
                  <c:v>31.1</c:v>
                </c:pt>
                <c:pt idx="223">
                  <c:v>31.1</c:v>
                </c:pt>
                <c:pt idx="224">
                  <c:v>31.2</c:v>
                </c:pt>
                <c:pt idx="225">
                  <c:v>31.2</c:v>
                </c:pt>
                <c:pt idx="226">
                  <c:v>31.2</c:v>
                </c:pt>
                <c:pt idx="227">
                  <c:v>31.2</c:v>
                </c:pt>
                <c:pt idx="228">
                  <c:v>31.2</c:v>
                </c:pt>
                <c:pt idx="229">
                  <c:v>31.2</c:v>
                </c:pt>
                <c:pt idx="230">
                  <c:v>31.2</c:v>
                </c:pt>
                <c:pt idx="231">
                  <c:v>31.2</c:v>
                </c:pt>
                <c:pt idx="232">
                  <c:v>31.2</c:v>
                </c:pt>
                <c:pt idx="233">
                  <c:v>31.3</c:v>
                </c:pt>
                <c:pt idx="234">
                  <c:v>31.3</c:v>
                </c:pt>
                <c:pt idx="235">
                  <c:v>31.3</c:v>
                </c:pt>
                <c:pt idx="236">
                  <c:v>31.4</c:v>
                </c:pt>
                <c:pt idx="237">
                  <c:v>31.4</c:v>
                </c:pt>
                <c:pt idx="238">
                  <c:v>31.4</c:v>
                </c:pt>
                <c:pt idx="239">
                  <c:v>31.4</c:v>
                </c:pt>
                <c:pt idx="240">
                  <c:v>31.5</c:v>
                </c:pt>
                <c:pt idx="241">
                  <c:v>31.5</c:v>
                </c:pt>
                <c:pt idx="242">
                  <c:v>31.5</c:v>
                </c:pt>
                <c:pt idx="243">
                  <c:v>31.5</c:v>
                </c:pt>
                <c:pt idx="244">
                  <c:v>31.6</c:v>
                </c:pt>
                <c:pt idx="245">
                  <c:v>31.6</c:v>
                </c:pt>
                <c:pt idx="246">
                  <c:v>31.6</c:v>
                </c:pt>
                <c:pt idx="247">
                  <c:v>31.6</c:v>
                </c:pt>
                <c:pt idx="248">
                  <c:v>31.6</c:v>
                </c:pt>
                <c:pt idx="249">
                  <c:v>31.6</c:v>
                </c:pt>
                <c:pt idx="250">
                  <c:v>31.7</c:v>
                </c:pt>
                <c:pt idx="251">
                  <c:v>31.7</c:v>
                </c:pt>
                <c:pt idx="252">
                  <c:v>31.7</c:v>
                </c:pt>
                <c:pt idx="253">
                  <c:v>31.7</c:v>
                </c:pt>
                <c:pt idx="254">
                  <c:v>31.7</c:v>
                </c:pt>
                <c:pt idx="255">
                  <c:v>31.7</c:v>
                </c:pt>
                <c:pt idx="256">
                  <c:v>31.8</c:v>
                </c:pt>
                <c:pt idx="257">
                  <c:v>31.8</c:v>
                </c:pt>
                <c:pt idx="258">
                  <c:v>31.8</c:v>
                </c:pt>
                <c:pt idx="259">
                  <c:v>31.8</c:v>
                </c:pt>
                <c:pt idx="260">
                  <c:v>31.9</c:v>
                </c:pt>
                <c:pt idx="261">
                  <c:v>31.9</c:v>
                </c:pt>
                <c:pt idx="262">
                  <c:v>31.9</c:v>
                </c:pt>
                <c:pt idx="263">
                  <c:v>31.9</c:v>
                </c:pt>
                <c:pt idx="264">
                  <c:v>32</c:v>
                </c:pt>
                <c:pt idx="265">
                  <c:v>32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32.1</c:v>
                </c:pt>
                <c:pt idx="270">
                  <c:v>32.1</c:v>
                </c:pt>
                <c:pt idx="271">
                  <c:v>32.1</c:v>
                </c:pt>
                <c:pt idx="272">
                  <c:v>32.1</c:v>
                </c:pt>
                <c:pt idx="273">
                  <c:v>32.1</c:v>
                </c:pt>
                <c:pt idx="274">
                  <c:v>32.200000000000003</c:v>
                </c:pt>
                <c:pt idx="275">
                  <c:v>32.200000000000003</c:v>
                </c:pt>
                <c:pt idx="276">
                  <c:v>32.200000000000003</c:v>
                </c:pt>
                <c:pt idx="277">
                  <c:v>32.200000000000003</c:v>
                </c:pt>
                <c:pt idx="278">
                  <c:v>32.200000000000003</c:v>
                </c:pt>
                <c:pt idx="279">
                  <c:v>32.200000000000003</c:v>
                </c:pt>
                <c:pt idx="280">
                  <c:v>32.200000000000003</c:v>
                </c:pt>
                <c:pt idx="281">
                  <c:v>32.200000000000003</c:v>
                </c:pt>
                <c:pt idx="282">
                  <c:v>32.299999999999997</c:v>
                </c:pt>
                <c:pt idx="283">
                  <c:v>32.299999999999997</c:v>
                </c:pt>
                <c:pt idx="284">
                  <c:v>32.299999999999997</c:v>
                </c:pt>
                <c:pt idx="285">
                  <c:v>32.299999999999997</c:v>
                </c:pt>
                <c:pt idx="286">
                  <c:v>32.299999999999997</c:v>
                </c:pt>
                <c:pt idx="287">
                  <c:v>32.299999999999997</c:v>
                </c:pt>
                <c:pt idx="288">
                  <c:v>32.299999999999997</c:v>
                </c:pt>
                <c:pt idx="289">
                  <c:v>32.299999999999997</c:v>
                </c:pt>
                <c:pt idx="290">
                  <c:v>32.299999999999997</c:v>
                </c:pt>
                <c:pt idx="291">
                  <c:v>32.4</c:v>
                </c:pt>
                <c:pt idx="292">
                  <c:v>32.4</c:v>
                </c:pt>
                <c:pt idx="293">
                  <c:v>32.4</c:v>
                </c:pt>
                <c:pt idx="294">
                  <c:v>32.4</c:v>
                </c:pt>
                <c:pt idx="295">
                  <c:v>32.4</c:v>
                </c:pt>
                <c:pt idx="296">
                  <c:v>32.5</c:v>
                </c:pt>
                <c:pt idx="297">
                  <c:v>32.5</c:v>
                </c:pt>
                <c:pt idx="298">
                  <c:v>32.5</c:v>
                </c:pt>
                <c:pt idx="299">
                  <c:v>32.6</c:v>
                </c:pt>
                <c:pt idx="300">
                  <c:v>32.6</c:v>
                </c:pt>
                <c:pt idx="301">
                  <c:v>32.6</c:v>
                </c:pt>
                <c:pt idx="302">
                  <c:v>32.6</c:v>
                </c:pt>
                <c:pt idx="303">
                  <c:v>32.700000000000003</c:v>
                </c:pt>
                <c:pt idx="304">
                  <c:v>32.700000000000003</c:v>
                </c:pt>
                <c:pt idx="305">
                  <c:v>32.700000000000003</c:v>
                </c:pt>
                <c:pt idx="306">
                  <c:v>32.700000000000003</c:v>
                </c:pt>
                <c:pt idx="307">
                  <c:v>32.799999999999997</c:v>
                </c:pt>
                <c:pt idx="308">
                  <c:v>32.799999999999997</c:v>
                </c:pt>
                <c:pt idx="309">
                  <c:v>32.9</c:v>
                </c:pt>
                <c:pt idx="310">
                  <c:v>32.9</c:v>
                </c:pt>
                <c:pt idx="311">
                  <c:v>32.9</c:v>
                </c:pt>
                <c:pt idx="312">
                  <c:v>32.9</c:v>
                </c:pt>
                <c:pt idx="313">
                  <c:v>32.9</c:v>
                </c:pt>
                <c:pt idx="314">
                  <c:v>32.9</c:v>
                </c:pt>
                <c:pt idx="315">
                  <c:v>32.9</c:v>
                </c:pt>
                <c:pt idx="316">
                  <c:v>32.9</c:v>
                </c:pt>
                <c:pt idx="317">
                  <c:v>33</c:v>
                </c:pt>
                <c:pt idx="318">
                  <c:v>33</c:v>
                </c:pt>
                <c:pt idx="319">
                  <c:v>33</c:v>
                </c:pt>
                <c:pt idx="320">
                  <c:v>33.1</c:v>
                </c:pt>
                <c:pt idx="321">
                  <c:v>33.1</c:v>
                </c:pt>
                <c:pt idx="322">
                  <c:v>33.1</c:v>
                </c:pt>
                <c:pt idx="323">
                  <c:v>33.1</c:v>
                </c:pt>
                <c:pt idx="324">
                  <c:v>33.1</c:v>
                </c:pt>
                <c:pt idx="325">
                  <c:v>33.1</c:v>
                </c:pt>
                <c:pt idx="326">
                  <c:v>33.1</c:v>
                </c:pt>
                <c:pt idx="327">
                  <c:v>33.1</c:v>
                </c:pt>
                <c:pt idx="328">
                  <c:v>33.1</c:v>
                </c:pt>
                <c:pt idx="329">
                  <c:v>33.1</c:v>
                </c:pt>
                <c:pt idx="330">
                  <c:v>33.1</c:v>
                </c:pt>
                <c:pt idx="331">
                  <c:v>33.1</c:v>
                </c:pt>
                <c:pt idx="332">
                  <c:v>33.200000000000003</c:v>
                </c:pt>
                <c:pt idx="333">
                  <c:v>33.200000000000003</c:v>
                </c:pt>
                <c:pt idx="334">
                  <c:v>33.200000000000003</c:v>
                </c:pt>
                <c:pt idx="335">
                  <c:v>33.200000000000003</c:v>
                </c:pt>
                <c:pt idx="336">
                  <c:v>33.200000000000003</c:v>
                </c:pt>
                <c:pt idx="337">
                  <c:v>33.299999999999997</c:v>
                </c:pt>
                <c:pt idx="338">
                  <c:v>33.299999999999997</c:v>
                </c:pt>
                <c:pt idx="339">
                  <c:v>33.299999999999997</c:v>
                </c:pt>
                <c:pt idx="340">
                  <c:v>33.299999999999997</c:v>
                </c:pt>
                <c:pt idx="341">
                  <c:v>33.4</c:v>
                </c:pt>
                <c:pt idx="342">
                  <c:v>33.4</c:v>
                </c:pt>
                <c:pt idx="343">
                  <c:v>33.4</c:v>
                </c:pt>
                <c:pt idx="344">
                  <c:v>33.5</c:v>
                </c:pt>
                <c:pt idx="345">
                  <c:v>33.5</c:v>
                </c:pt>
                <c:pt idx="346">
                  <c:v>33.5</c:v>
                </c:pt>
                <c:pt idx="347">
                  <c:v>33.5</c:v>
                </c:pt>
                <c:pt idx="348">
                  <c:v>33.5</c:v>
                </c:pt>
                <c:pt idx="349">
                  <c:v>33.6</c:v>
                </c:pt>
                <c:pt idx="350">
                  <c:v>33.6</c:v>
                </c:pt>
                <c:pt idx="351">
                  <c:v>33.6</c:v>
                </c:pt>
                <c:pt idx="352">
                  <c:v>33.6</c:v>
                </c:pt>
                <c:pt idx="353">
                  <c:v>33.6</c:v>
                </c:pt>
                <c:pt idx="354">
                  <c:v>33.700000000000003</c:v>
                </c:pt>
                <c:pt idx="355">
                  <c:v>33.700000000000003</c:v>
                </c:pt>
                <c:pt idx="356">
                  <c:v>33.700000000000003</c:v>
                </c:pt>
                <c:pt idx="357">
                  <c:v>33.700000000000003</c:v>
                </c:pt>
                <c:pt idx="358">
                  <c:v>33.700000000000003</c:v>
                </c:pt>
                <c:pt idx="359">
                  <c:v>33.700000000000003</c:v>
                </c:pt>
                <c:pt idx="360">
                  <c:v>33.799999999999997</c:v>
                </c:pt>
                <c:pt idx="361">
                  <c:v>33.799999999999997</c:v>
                </c:pt>
                <c:pt idx="362">
                  <c:v>33.9</c:v>
                </c:pt>
                <c:pt idx="363">
                  <c:v>33.9</c:v>
                </c:pt>
                <c:pt idx="364">
                  <c:v>33.9</c:v>
                </c:pt>
                <c:pt idx="365">
                  <c:v>33.9</c:v>
                </c:pt>
                <c:pt idx="366">
                  <c:v>33.9</c:v>
                </c:pt>
                <c:pt idx="367">
                  <c:v>34</c:v>
                </c:pt>
                <c:pt idx="368">
                  <c:v>34</c:v>
                </c:pt>
                <c:pt idx="369">
                  <c:v>34</c:v>
                </c:pt>
                <c:pt idx="370">
                  <c:v>34</c:v>
                </c:pt>
                <c:pt idx="371">
                  <c:v>34</c:v>
                </c:pt>
                <c:pt idx="372">
                  <c:v>34.1</c:v>
                </c:pt>
                <c:pt idx="373">
                  <c:v>34.1</c:v>
                </c:pt>
                <c:pt idx="374">
                  <c:v>34.1</c:v>
                </c:pt>
                <c:pt idx="375">
                  <c:v>34.1</c:v>
                </c:pt>
                <c:pt idx="376">
                  <c:v>34.1</c:v>
                </c:pt>
                <c:pt idx="377">
                  <c:v>34.200000000000003</c:v>
                </c:pt>
                <c:pt idx="378">
                  <c:v>34.200000000000003</c:v>
                </c:pt>
                <c:pt idx="379">
                  <c:v>34.200000000000003</c:v>
                </c:pt>
                <c:pt idx="380">
                  <c:v>34.200000000000003</c:v>
                </c:pt>
                <c:pt idx="381">
                  <c:v>34.299999999999997</c:v>
                </c:pt>
                <c:pt idx="382">
                  <c:v>34.299999999999997</c:v>
                </c:pt>
                <c:pt idx="383">
                  <c:v>34.299999999999997</c:v>
                </c:pt>
                <c:pt idx="384">
                  <c:v>34.299999999999997</c:v>
                </c:pt>
                <c:pt idx="385">
                  <c:v>34.299999999999997</c:v>
                </c:pt>
                <c:pt idx="386">
                  <c:v>34.4</c:v>
                </c:pt>
                <c:pt idx="387">
                  <c:v>34.4</c:v>
                </c:pt>
                <c:pt idx="388">
                  <c:v>34.4</c:v>
                </c:pt>
                <c:pt idx="389">
                  <c:v>34.4</c:v>
                </c:pt>
                <c:pt idx="390">
                  <c:v>34.4</c:v>
                </c:pt>
                <c:pt idx="391">
                  <c:v>34.4</c:v>
                </c:pt>
                <c:pt idx="392">
                  <c:v>34.4</c:v>
                </c:pt>
                <c:pt idx="393">
                  <c:v>34.4</c:v>
                </c:pt>
                <c:pt idx="394">
                  <c:v>34.5</c:v>
                </c:pt>
                <c:pt idx="395">
                  <c:v>34.5</c:v>
                </c:pt>
                <c:pt idx="396">
                  <c:v>34.5</c:v>
                </c:pt>
                <c:pt idx="397">
                  <c:v>34.5</c:v>
                </c:pt>
                <c:pt idx="398">
                  <c:v>34.5</c:v>
                </c:pt>
                <c:pt idx="399">
                  <c:v>34.5</c:v>
                </c:pt>
                <c:pt idx="400">
                  <c:v>34.6</c:v>
                </c:pt>
                <c:pt idx="401">
                  <c:v>34.6</c:v>
                </c:pt>
                <c:pt idx="402">
                  <c:v>34.6</c:v>
                </c:pt>
                <c:pt idx="403">
                  <c:v>34.6</c:v>
                </c:pt>
                <c:pt idx="404">
                  <c:v>34.6</c:v>
                </c:pt>
                <c:pt idx="405">
                  <c:v>34.799999999999997</c:v>
                </c:pt>
                <c:pt idx="406">
                  <c:v>34.799999999999997</c:v>
                </c:pt>
                <c:pt idx="407">
                  <c:v>34.799999999999997</c:v>
                </c:pt>
                <c:pt idx="408">
                  <c:v>34.799999999999997</c:v>
                </c:pt>
                <c:pt idx="409">
                  <c:v>34.799999999999997</c:v>
                </c:pt>
                <c:pt idx="410">
                  <c:v>34.9</c:v>
                </c:pt>
                <c:pt idx="411">
                  <c:v>34.9</c:v>
                </c:pt>
                <c:pt idx="412">
                  <c:v>35</c:v>
                </c:pt>
                <c:pt idx="413">
                  <c:v>35</c:v>
                </c:pt>
                <c:pt idx="414">
                  <c:v>35</c:v>
                </c:pt>
                <c:pt idx="415">
                  <c:v>35</c:v>
                </c:pt>
                <c:pt idx="416">
                  <c:v>35</c:v>
                </c:pt>
                <c:pt idx="417">
                  <c:v>35.1</c:v>
                </c:pt>
                <c:pt idx="418">
                  <c:v>35.1</c:v>
                </c:pt>
                <c:pt idx="419">
                  <c:v>35.1</c:v>
                </c:pt>
                <c:pt idx="420">
                  <c:v>35.200000000000003</c:v>
                </c:pt>
                <c:pt idx="421">
                  <c:v>35.299999999999997</c:v>
                </c:pt>
                <c:pt idx="422">
                  <c:v>35.299999999999997</c:v>
                </c:pt>
                <c:pt idx="423">
                  <c:v>35.299999999999997</c:v>
                </c:pt>
                <c:pt idx="424">
                  <c:v>35.299999999999997</c:v>
                </c:pt>
                <c:pt idx="425">
                  <c:v>35.299999999999997</c:v>
                </c:pt>
                <c:pt idx="426">
                  <c:v>35.299999999999997</c:v>
                </c:pt>
                <c:pt idx="427">
                  <c:v>35.299999999999997</c:v>
                </c:pt>
                <c:pt idx="428">
                  <c:v>35.299999999999997</c:v>
                </c:pt>
                <c:pt idx="429">
                  <c:v>35.299999999999997</c:v>
                </c:pt>
                <c:pt idx="430">
                  <c:v>35.4</c:v>
                </c:pt>
                <c:pt idx="431">
                  <c:v>35.4</c:v>
                </c:pt>
                <c:pt idx="432">
                  <c:v>35.4</c:v>
                </c:pt>
                <c:pt idx="433">
                  <c:v>35.4</c:v>
                </c:pt>
                <c:pt idx="434">
                  <c:v>35.4</c:v>
                </c:pt>
                <c:pt idx="435">
                  <c:v>35.4</c:v>
                </c:pt>
                <c:pt idx="436">
                  <c:v>35.4</c:v>
                </c:pt>
                <c:pt idx="437">
                  <c:v>35.5</c:v>
                </c:pt>
                <c:pt idx="438">
                  <c:v>35.5</c:v>
                </c:pt>
                <c:pt idx="439">
                  <c:v>35.6</c:v>
                </c:pt>
                <c:pt idx="440">
                  <c:v>35.700000000000003</c:v>
                </c:pt>
                <c:pt idx="441">
                  <c:v>35.700000000000003</c:v>
                </c:pt>
                <c:pt idx="442">
                  <c:v>35.700000000000003</c:v>
                </c:pt>
                <c:pt idx="443">
                  <c:v>35.799999999999997</c:v>
                </c:pt>
                <c:pt idx="444">
                  <c:v>35.799999999999997</c:v>
                </c:pt>
                <c:pt idx="445">
                  <c:v>35.799999999999997</c:v>
                </c:pt>
                <c:pt idx="446">
                  <c:v>36</c:v>
                </c:pt>
                <c:pt idx="447">
                  <c:v>36</c:v>
                </c:pt>
                <c:pt idx="448">
                  <c:v>36.1</c:v>
                </c:pt>
                <c:pt idx="449">
                  <c:v>36.1</c:v>
                </c:pt>
                <c:pt idx="450">
                  <c:v>36.1</c:v>
                </c:pt>
                <c:pt idx="451">
                  <c:v>36.1</c:v>
                </c:pt>
                <c:pt idx="452">
                  <c:v>36.1</c:v>
                </c:pt>
                <c:pt idx="453">
                  <c:v>36.200000000000003</c:v>
                </c:pt>
                <c:pt idx="454">
                  <c:v>36.200000000000003</c:v>
                </c:pt>
                <c:pt idx="455">
                  <c:v>36.299999999999997</c:v>
                </c:pt>
                <c:pt idx="456">
                  <c:v>36.299999999999997</c:v>
                </c:pt>
                <c:pt idx="457">
                  <c:v>36.299999999999997</c:v>
                </c:pt>
                <c:pt idx="458">
                  <c:v>36.4</c:v>
                </c:pt>
                <c:pt idx="459">
                  <c:v>36.4</c:v>
                </c:pt>
                <c:pt idx="460">
                  <c:v>36.4</c:v>
                </c:pt>
                <c:pt idx="461">
                  <c:v>36.4</c:v>
                </c:pt>
                <c:pt idx="462">
                  <c:v>36.5</c:v>
                </c:pt>
                <c:pt idx="463">
                  <c:v>36.5</c:v>
                </c:pt>
                <c:pt idx="464">
                  <c:v>36.5</c:v>
                </c:pt>
                <c:pt idx="465">
                  <c:v>36.6</c:v>
                </c:pt>
                <c:pt idx="466">
                  <c:v>36.700000000000003</c:v>
                </c:pt>
                <c:pt idx="467">
                  <c:v>36.700000000000003</c:v>
                </c:pt>
                <c:pt idx="468">
                  <c:v>36.700000000000003</c:v>
                </c:pt>
                <c:pt idx="469">
                  <c:v>36.700000000000003</c:v>
                </c:pt>
                <c:pt idx="470">
                  <c:v>36.799999999999997</c:v>
                </c:pt>
                <c:pt idx="471">
                  <c:v>36.9</c:v>
                </c:pt>
                <c:pt idx="472">
                  <c:v>36.9</c:v>
                </c:pt>
                <c:pt idx="473">
                  <c:v>37</c:v>
                </c:pt>
                <c:pt idx="474">
                  <c:v>37.1</c:v>
                </c:pt>
                <c:pt idx="475">
                  <c:v>37.200000000000003</c:v>
                </c:pt>
                <c:pt idx="476">
                  <c:v>37.299999999999997</c:v>
                </c:pt>
                <c:pt idx="477">
                  <c:v>37.5</c:v>
                </c:pt>
                <c:pt idx="478">
                  <c:v>37.6</c:v>
                </c:pt>
                <c:pt idx="479">
                  <c:v>37.6</c:v>
                </c:pt>
                <c:pt idx="480">
                  <c:v>37.700000000000003</c:v>
                </c:pt>
                <c:pt idx="481">
                  <c:v>37.799999999999997</c:v>
                </c:pt>
                <c:pt idx="482">
                  <c:v>37.9</c:v>
                </c:pt>
                <c:pt idx="483">
                  <c:v>37.9</c:v>
                </c:pt>
                <c:pt idx="484">
                  <c:v>38.1</c:v>
                </c:pt>
                <c:pt idx="485">
                  <c:v>38.200000000000003</c:v>
                </c:pt>
                <c:pt idx="486">
                  <c:v>38.200000000000003</c:v>
                </c:pt>
                <c:pt idx="487">
                  <c:v>38.200000000000003</c:v>
                </c:pt>
                <c:pt idx="488">
                  <c:v>39.1</c:v>
                </c:pt>
                <c:pt idx="489">
                  <c:v>39.299999999999997</c:v>
                </c:pt>
              </c:numCache>
            </c:numRef>
          </c:xVal>
          <c:yVal>
            <c:numRef>
              <c:f>'MP PPG College'!$Q$600:$Q$1192</c:f>
              <c:numCache>
                <c:formatCode>General</c:formatCode>
                <c:ptCount val="593"/>
                <c:pt idx="0">
                  <c:v>1.2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1.7</c:v>
                </c:pt>
                <c:pt idx="6">
                  <c:v>0</c:v>
                </c:pt>
                <c:pt idx="7">
                  <c:v>1.9</c:v>
                </c:pt>
                <c:pt idx="8">
                  <c:v>1.6</c:v>
                </c:pt>
                <c:pt idx="9">
                  <c:v>0.7</c:v>
                </c:pt>
                <c:pt idx="10">
                  <c:v>3</c:v>
                </c:pt>
                <c:pt idx="11">
                  <c:v>3.2</c:v>
                </c:pt>
                <c:pt idx="12">
                  <c:v>1.5</c:v>
                </c:pt>
                <c:pt idx="13">
                  <c:v>3.5</c:v>
                </c:pt>
                <c:pt idx="14">
                  <c:v>3</c:v>
                </c:pt>
                <c:pt idx="15">
                  <c:v>0.8</c:v>
                </c:pt>
                <c:pt idx="16">
                  <c:v>4.4000000000000004</c:v>
                </c:pt>
                <c:pt idx="17">
                  <c:v>3.5</c:v>
                </c:pt>
                <c:pt idx="18">
                  <c:v>6.4</c:v>
                </c:pt>
                <c:pt idx="19">
                  <c:v>3.1</c:v>
                </c:pt>
                <c:pt idx="20">
                  <c:v>4.7</c:v>
                </c:pt>
                <c:pt idx="21">
                  <c:v>4.3</c:v>
                </c:pt>
                <c:pt idx="22">
                  <c:v>5.6</c:v>
                </c:pt>
                <c:pt idx="23">
                  <c:v>6.9</c:v>
                </c:pt>
                <c:pt idx="24">
                  <c:v>5.7</c:v>
                </c:pt>
                <c:pt idx="25">
                  <c:v>2.2999999999999998</c:v>
                </c:pt>
                <c:pt idx="26">
                  <c:v>5.2</c:v>
                </c:pt>
                <c:pt idx="27">
                  <c:v>4.5999999999999996</c:v>
                </c:pt>
                <c:pt idx="28">
                  <c:v>6.5</c:v>
                </c:pt>
                <c:pt idx="29">
                  <c:v>6.4</c:v>
                </c:pt>
                <c:pt idx="30">
                  <c:v>6.8</c:v>
                </c:pt>
                <c:pt idx="31">
                  <c:v>5.9</c:v>
                </c:pt>
                <c:pt idx="32">
                  <c:v>6.6</c:v>
                </c:pt>
                <c:pt idx="33">
                  <c:v>5.9</c:v>
                </c:pt>
                <c:pt idx="34">
                  <c:v>4.8</c:v>
                </c:pt>
                <c:pt idx="35">
                  <c:v>9.1</c:v>
                </c:pt>
                <c:pt idx="36">
                  <c:v>7.4</c:v>
                </c:pt>
                <c:pt idx="37">
                  <c:v>8.3000000000000007</c:v>
                </c:pt>
                <c:pt idx="38">
                  <c:v>5.2</c:v>
                </c:pt>
                <c:pt idx="39">
                  <c:v>6.2</c:v>
                </c:pt>
                <c:pt idx="40">
                  <c:v>6</c:v>
                </c:pt>
                <c:pt idx="41">
                  <c:v>7.5</c:v>
                </c:pt>
                <c:pt idx="42">
                  <c:v>7.8</c:v>
                </c:pt>
                <c:pt idx="43">
                  <c:v>9</c:v>
                </c:pt>
                <c:pt idx="44">
                  <c:v>10.4</c:v>
                </c:pt>
                <c:pt idx="45">
                  <c:v>9.5</c:v>
                </c:pt>
                <c:pt idx="46">
                  <c:v>6.7</c:v>
                </c:pt>
                <c:pt idx="47">
                  <c:v>6.7</c:v>
                </c:pt>
                <c:pt idx="48">
                  <c:v>8.4</c:v>
                </c:pt>
                <c:pt idx="49">
                  <c:v>7.9</c:v>
                </c:pt>
                <c:pt idx="50">
                  <c:v>7.8</c:v>
                </c:pt>
                <c:pt idx="51">
                  <c:v>7.8</c:v>
                </c:pt>
                <c:pt idx="52">
                  <c:v>7.6</c:v>
                </c:pt>
                <c:pt idx="53">
                  <c:v>5.2</c:v>
                </c:pt>
                <c:pt idx="54">
                  <c:v>7.9</c:v>
                </c:pt>
                <c:pt idx="55">
                  <c:v>8</c:v>
                </c:pt>
                <c:pt idx="56">
                  <c:v>7</c:v>
                </c:pt>
                <c:pt idx="57">
                  <c:v>7.8</c:v>
                </c:pt>
                <c:pt idx="58">
                  <c:v>8.3000000000000007</c:v>
                </c:pt>
                <c:pt idx="59">
                  <c:v>6</c:v>
                </c:pt>
                <c:pt idx="60">
                  <c:v>11.8</c:v>
                </c:pt>
                <c:pt idx="61">
                  <c:v>10.6</c:v>
                </c:pt>
                <c:pt idx="62">
                  <c:v>11.5</c:v>
                </c:pt>
                <c:pt idx="63">
                  <c:v>11.5</c:v>
                </c:pt>
                <c:pt idx="64">
                  <c:v>9.6999999999999993</c:v>
                </c:pt>
                <c:pt idx="65">
                  <c:v>7</c:v>
                </c:pt>
                <c:pt idx="66">
                  <c:v>9.1</c:v>
                </c:pt>
                <c:pt idx="67">
                  <c:v>8.4</c:v>
                </c:pt>
                <c:pt idx="68">
                  <c:v>10.199999999999999</c:v>
                </c:pt>
                <c:pt idx="69">
                  <c:v>8.6</c:v>
                </c:pt>
                <c:pt idx="70">
                  <c:v>10.199999999999999</c:v>
                </c:pt>
                <c:pt idx="71">
                  <c:v>7.3</c:v>
                </c:pt>
                <c:pt idx="72">
                  <c:v>10.6</c:v>
                </c:pt>
                <c:pt idx="73">
                  <c:v>9.5</c:v>
                </c:pt>
                <c:pt idx="74">
                  <c:v>6.8</c:v>
                </c:pt>
                <c:pt idx="75">
                  <c:v>10.8</c:v>
                </c:pt>
                <c:pt idx="76">
                  <c:v>11.3</c:v>
                </c:pt>
                <c:pt idx="77">
                  <c:v>12.5</c:v>
                </c:pt>
                <c:pt idx="78">
                  <c:v>8.5</c:v>
                </c:pt>
                <c:pt idx="79">
                  <c:v>14.6</c:v>
                </c:pt>
                <c:pt idx="80">
                  <c:v>10.7</c:v>
                </c:pt>
                <c:pt idx="81">
                  <c:v>13</c:v>
                </c:pt>
                <c:pt idx="82">
                  <c:v>11.4</c:v>
                </c:pt>
                <c:pt idx="83">
                  <c:v>10.3</c:v>
                </c:pt>
                <c:pt idx="84">
                  <c:v>8.1</c:v>
                </c:pt>
                <c:pt idx="85">
                  <c:v>11.2</c:v>
                </c:pt>
                <c:pt idx="86">
                  <c:v>10.6</c:v>
                </c:pt>
                <c:pt idx="87">
                  <c:v>8.5</c:v>
                </c:pt>
                <c:pt idx="88">
                  <c:v>11.6</c:v>
                </c:pt>
                <c:pt idx="89">
                  <c:v>9.9</c:v>
                </c:pt>
                <c:pt idx="90">
                  <c:v>15</c:v>
                </c:pt>
                <c:pt idx="91">
                  <c:v>8.6</c:v>
                </c:pt>
                <c:pt idx="92">
                  <c:v>12</c:v>
                </c:pt>
                <c:pt idx="93">
                  <c:v>10</c:v>
                </c:pt>
                <c:pt idx="94">
                  <c:v>17.8</c:v>
                </c:pt>
                <c:pt idx="95">
                  <c:v>10.9</c:v>
                </c:pt>
                <c:pt idx="96">
                  <c:v>14.2</c:v>
                </c:pt>
                <c:pt idx="97">
                  <c:v>13.2</c:v>
                </c:pt>
                <c:pt idx="98">
                  <c:v>6.4</c:v>
                </c:pt>
                <c:pt idx="99">
                  <c:v>9</c:v>
                </c:pt>
                <c:pt idx="100">
                  <c:v>6.9</c:v>
                </c:pt>
                <c:pt idx="101">
                  <c:v>16.100000000000001</c:v>
                </c:pt>
                <c:pt idx="102">
                  <c:v>9.3000000000000007</c:v>
                </c:pt>
                <c:pt idx="103">
                  <c:v>10.8</c:v>
                </c:pt>
                <c:pt idx="104">
                  <c:v>11.7</c:v>
                </c:pt>
                <c:pt idx="105">
                  <c:v>11.4</c:v>
                </c:pt>
                <c:pt idx="106">
                  <c:v>11.2</c:v>
                </c:pt>
                <c:pt idx="107">
                  <c:v>13.1</c:v>
                </c:pt>
                <c:pt idx="108">
                  <c:v>9.9</c:v>
                </c:pt>
                <c:pt idx="109">
                  <c:v>13.1</c:v>
                </c:pt>
                <c:pt idx="110">
                  <c:v>12.5</c:v>
                </c:pt>
                <c:pt idx="111">
                  <c:v>10.5</c:v>
                </c:pt>
                <c:pt idx="112">
                  <c:v>11.7</c:v>
                </c:pt>
                <c:pt idx="113">
                  <c:v>12.9</c:v>
                </c:pt>
                <c:pt idx="114">
                  <c:v>11.6</c:v>
                </c:pt>
                <c:pt idx="115">
                  <c:v>10.4</c:v>
                </c:pt>
                <c:pt idx="116">
                  <c:v>12.2</c:v>
                </c:pt>
                <c:pt idx="117">
                  <c:v>10</c:v>
                </c:pt>
                <c:pt idx="118">
                  <c:v>10.4</c:v>
                </c:pt>
                <c:pt idx="119">
                  <c:v>13.3</c:v>
                </c:pt>
                <c:pt idx="120">
                  <c:v>14.1</c:v>
                </c:pt>
                <c:pt idx="121">
                  <c:v>10.4</c:v>
                </c:pt>
                <c:pt idx="122">
                  <c:v>16.399999999999999</c:v>
                </c:pt>
                <c:pt idx="123">
                  <c:v>8.3000000000000007</c:v>
                </c:pt>
                <c:pt idx="124">
                  <c:v>11.8</c:v>
                </c:pt>
                <c:pt idx="125">
                  <c:v>15.8</c:v>
                </c:pt>
                <c:pt idx="126">
                  <c:v>16.100000000000001</c:v>
                </c:pt>
                <c:pt idx="127">
                  <c:v>12.6</c:v>
                </c:pt>
                <c:pt idx="128">
                  <c:v>16.399999999999999</c:v>
                </c:pt>
                <c:pt idx="129">
                  <c:v>15.6</c:v>
                </c:pt>
                <c:pt idx="130">
                  <c:v>9.6999999999999993</c:v>
                </c:pt>
                <c:pt idx="131">
                  <c:v>12.3</c:v>
                </c:pt>
                <c:pt idx="132">
                  <c:v>10.8</c:v>
                </c:pt>
                <c:pt idx="133">
                  <c:v>12.2</c:v>
                </c:pt>
                <c:pt idx="134">
                  <c:v>13.5</c:v>
                </c:pt>
                <c:pt idx="135">
                  <c:v>15.6</c:v>
                </c:pt>
                <c:pt idx="136">
                  <c:v>10.8</c:v>
                </c:pt>
                <c:pt idx="137">
                  <c:v>12.6</c:v>
                </c:pt>
                <c:pt idx="138">
                  <c:v>14.6</c:v>
                </c:pt>
                <c:pt idx="139">
                  <c:v>12.3</c:v>
                </c:pt>
                <c:pt idx="140">
                  <c:v>14.7</c:v>
                </c:pt>
                <c:pt idx="141">
                  <c:v>13.9</c:v>
                </c:pt>
                <c:pt idx="142">
                  <c:v>9.4</c:v>
                </c:pt>
                <c:pt idx="143">
                  <c:v>11</c:v>
                </c:pt>
                <c:pt idx="144">
                  <c:v>12.8</c:v>
                </c:pt>
                <c:pt idx="145">
                  <c:v>13.5</c:v>
                </c:pt>
                <c:pt idx="146">
                  <c:v>18.2</c:v>
                </c:pt>
                <c:pt idx="147">
                  <c:v>12.9</c:v>
                </c:pt>
                <c:pt idx="148">
                  <c:v>16</c:v>
                </c:pt>
                <c:pt idx="149">
                  <c:v>7.6</c:v>
                </c:pt>
                <c:pt idx="150">
                  <c:v>16.899999999999999</c:v>
                </c:pt>
                <c:pt idx="151">
                  <c:v>18.100000000000001</c:v>
                </c:pt>
                <c:pt idx="152">
                  <c:v>15.2</c:v>
                </c:pt>
                <c:pt idx="153">
                  <c:v>10.9</c:v>
                </c:pt>
                <c:pt idx="154">
                  <c:v>17.2</c:v>
                </c:pt>
                <c:pt idx="155">
                  <c:v>14.7</c:v>
                </c:pt>
                <c:pt idx="156">
                  <c:v>14.3</c:v>
                </c:pt>
                <c:pt idx="157">
                  <c:v>12</c:v>
                </c:pt>
                <c:pt idx="158">
                  <c:v>13.2</c:v>
                </c:pt>
                <c:pt idx="159">
                  <c:v>12.9</c:v>
                </c:pt>
                <c:pt idx="160">
                  <c:v>13.8</c:v>
                </c:pt>
                <c:pt idx="161">
                  <c:v>11.6</c:v>
                </c:pt>
                <c:pt idx="162">
                  <c:v>13.1</c:v>
                </c:pt>
                <c:pt idx="163">
                  <c:v>13.7</c:v>
                </c:pt>
                <c:pt idx="164">
                  <c:v>9.4</c:v>
                </c:pt>
                <c:pt idx="165">
                  <c:v>8.8000000000000007</c:v>
                </c:pt>
                <c:pt idx="166">
                  <c:v>16.2</c:v>
                </c:pt>
                <c:pt idx="167">
                  <c:v>8.3000000000000007</c:v>
                </c:pt>
                <c:pt idx="168">
                  <c:v>11.2</c:v>
                </c:pt>
                <c:pt idx="169">
                  <c:v>9.8000000000000007</c:v>
                </c:pt>
                <c:pt idx="170">
                  <c:v>13.4</c:v>
                </c:pt>
                <c:pt idx="171">
                  <c:v>19.2</c:v>
                </c:pt>
                <c:pt idx="172">
                  <c:v>18.2</c:v>
                </c:pt>
                <c:pt idx="173">
                  <c:v>12</c:v>
                </c:pt>
                <c:pt idx="174">
                  <c:v>14.2</c:v>
                </c:pt>
                <c:pt idx="175">
                  <c:v>10.199999999999999</c:v>
                </c:pt>
                <c:pt idx="176">
                  <c:v>12.5</c:v>
                </c:pt>
                <c:pt idx="177">
                  <c:v>14</c:v>
                </c:pt>
                <c:pt idx="178">
                  <c:v>14.8</c:v>
                </c:pt>
                <c:pt idx="179">
                  <c:v>9</c:v>
                </c:pt>
                <c:pt idx="180">
                  <c:v>12</c:v>
                </c:pt>
                <c:pt idx="181">
                  <c:v>9.4</c:v>
                </c:pt>
                <c:pt idx="182">
                  <c:v>7.8</c:v>
                </c:pt>
                <c:pt idx="183">
                  <c:v>15.7</c:v>
                </c:pt>
                <c:pt idx="184">
                  <c:v>21</c:v>
                </c:pt>
                <c:pt idx="185">
                  <c:v>15.4</c:v>
                </c:pt>
                <c:pt idx="186">
                  <c:v>16.5</c:v>
                </c:pt>
                <c:pt idx="187">
                  <c:v>18.399999999999999</c:v>
                </c:pt>
                <c:pt idx="188">
                  <c:v>13.8</c:v>
                </c:pt>
                <c:pt idx="189">
                  <c:v>13.6</c:v>
                </c:pt>
                <c:pt idx="190">
                  <c:v>14.6</c:v>
                </c:pt>
                <c:pt idx="191">
                  <c:v>9.8000000000000007</c:v>
                </c:pt>
                <c:pt idx="192">
                  <c:v>15.4</c:v>
                </c:pt>
                <c:pt idx="193">
                  <c:v>12.9</c:v>
                </c:pt>
                <c:pt idx="194">
                  <c:v>12.8</c:v>
                </c:pt>
                <c:pt idx="195">
                  <c:v>19.899999999999999</c:v>
                </c:pt>
                <c:pt idx="196">
                  <c:v>11.9</c:v>
                </c:pt>
                <c:pt idx="197">
                  <c:v>13.9</c:v>
                </c:pt>
                <c:pt idx="198">
                  <c:v>17</c:v>
                </c:pt>
                <c:pt idx="199">
                  <c:v>12.9</c:v>
                </c:pt>
                <c:pt idx="200">
                  <c:v>13.5</c:v>
                </c:pt>
                <c:pt idx="201">
                  <c:v>12.3</c:v>
                </c:pt>
                <c:pt idx="202">
                  <c:v>15.3</c:v>
                </c:pt>
                <c:pt idx="203">
                  <c:v>20.399999999999999</c:v>
                </c:pt>
                <c:pt idx="204">
                  <c:v>13.2</c:v>
                </c:pt>
                <c:pt idx="205">
                  <c:v>18.899999999999999</c:v>
                </c:pt>
                <c:pt idx="206">
                  <c:v>17.899999999999999</c:v>
                </c:pt>
                <c:pt idx="207">
                  <c:v>17.8</c:v>
                </c:pt>
                <c:pt idx="208">
                  <c:v>13.5</c:v>
                </c:pt>
                <c:pt idx="209">
                  <c:v>18.600000000000001</c:v>
                </c:pt>
                <c:pt idx="210">
                  <c:v>13.9</c:v>
                </c:pt>
                <c:pt idx="211">
                  <c:v>13.5</c:v>
                </c:pt>
                <c:pt idx="212">
                  <c:v>17.5</c:v>
                </c:pt>
                <c:pt idx="213">
                  <c:v>15.6</c:v>
                </c:pt>
                <c:pt idx="214">
                  <c:v>14.1</c:v>
                </c:pt>
                <c:pt idx="215">
                  <c:v>11.6</c:v>
                </c:pt>
                <c:pt idx="216">
                  <c:v>13.7</c:v>
                </c:pt>
                <c:pt idx="217">
                  <c:v>15.9</c:v>
                </c:pt>
                <c:pt idx="218">
                  <c:v>17.100000000000001</c:v>
                </c:pt>
                <c:pt idx="219">
                  <c:v>15.7</c:v>
                </c:pt>
                <c:pt idx="220">
                  <c:v>15.4</c:v>
                </c:pt>
                <c:pt idx="221">
                  <c:v>17.399999999999999</c:v>
                </c:pt>
                <c:pt idx="222">
                  <c:v>12.9</c:v>
                </c:pt>
                <c:pt idx="223">
                  <c:v>14.7</c:v>
                </c:pt>
                <c:pt idx="224">
                  <c:v>15</c:v>
                </c:pt>
                <c:pt idx="225">
                  <c:v>11.8</c:v>
                </c:pt>
                <c:pt idx="226">
                  <c:v>14.2</c:v>
                </c:pt>
                <c:pt idx="227">
                  <c:v>15</c:v>
                </c:pt>
                <c:pt idx="228">
                  <c:v>10</c:v>
                </c:pt>
                <c:pt idx="229">
                  <c:v>13.7</c:v>
                </c:pt>
                <c:pt idx="230">
                  <c:v>18</c:v>
                </c:pt>
                <c:pt idx="231">
                  <c:v>16.399999999999999</c:v>
                </c:pt>
                <c:pt idx="232">
                  <c:v>15.9</c:v>
                </c:pt>
                <c:pt idx="233">
                  <c:v>17.600000000000001</c:v>
                </c:pt>
                <c:pt idx="234">
                  <c:v>15.9</c:v>
                </c:pt>
                <c:pt idx="235">
                  <c:v>18.399999999999999</c:v>
                </c:pt>
                <c:pt idx="236">
                  <c:v>13</c:v>
                </c:pt>
                <c:pt idx="237">
                  <c:v>12.1</c:v>
                </c:pt>
                <c:pt idx="238">
                  <c:v>15</c:v>
                </c:pt>
                <c:pt idx="239">
                  <c:v>15.2</c:v>
                </c:pt>
                <c:pt idx="240">
                  <c:v>17.100000000000001</c:v>
                </c:pt>
                <c:pt idx="241">
                  <c:v>16.399999999999999</c:v>
                </c:pt>
                <c:pt idx="242">
                  <c:v>15.1</c:v>
                </c:pt>
                <c:pt idx="243">
                  <c:v>16.3</c:v>
                </c:pt>
                <c:pt idx="244">
                  <c:v>13</c:v>
                </c:pt>
                <c:pt idx="245">
                  <c:v>14.6</c:v>
                </c:pt>
                <c:pt idx="246">
                  <c:v>12.6</c:v>
                </c:pt>
                <c:pt idx="247">
                  <c:v>8.6</c:v>
                </c:pt>
                <c:pt idx="248">
                  <c:v>14.5</c:v>
                </c:pt>
                <c:pt idx="249">
                  <c:v>11.6</c:v>
                </c:pt>
                <c:pt idx="250">
                  <c:v>15.1</c:v>
                </c:pt>
                <c:pt idx="251">
                  <c:v>11.4</c:v>
                </c:pt>
                <c:pt idx="252">
                  <c:v>15.1</c:v>
                </c:pt>
                <c:pt idx="253">
                  <c:v>18.7</c:v>
                </c:pt>
                <c:pt idx="254">
                  <c:v>13.8</c:v>
                </c:pt>
                <c:pt idx="255">
                  <c:v>26.6</c:v>
                </c:pt>
                <c:pt idx="256">
                  <c:v>16.5</c:v>
                </c:pt>
                <c:pt idx="257">
                  <c:v>18.899999999999999</c:v>
                </c:pt>
                <c:pt idx="258">
                  <c:v>17.899999999999999</c:v>
                </c:pt>
                <c:pt idx="259">
                  <c:v>17.8</c:v>
                </c:pt>
                <c:pt idx="260">
                  <c:v>12.5</c:v>
                </c:pt>
                <c:pt idx="261">
                  <c:v>16.8</c:v>
                </c:pt>
                <c:pt idx="262">
                  <c:v>18.100000000000001</c:v>
                </c:pt>
                <c:pt idx="263">
                  <c:v>14.9</c:v>
                </c:pt>
                <c:pt idx="264">
                  <c:v>14.3</c:v>
                </c:pt>
                <c:pt idx="265">
                  <c:v>15.9</c:v>
                </c:pt>
                <c:pt idx="266">
                  <c:v>16.5</c:v>
                </c:pt>
                <c:pt idx="267">
                  <c:v>16.899999999999999</c:v>
                </c:pt>
                <c:pt idx="268">
                  <c:v>16.8</c:v>
                </c:pt>
                <c:pt idx="269">
                  <c:v>13.7</c:v>
                </c:pt>
                <c:pt idx="270">
                  <c:v>11.7</c:v>
                </c:pt>
                <c:pt idx="271">
                  <c:v>16.100000000000001</c:v>
                </c:pt>
                <c:pt idx="272">
                  <c:v>16</c:v>
                </c:pt>
                <c:pt idx="273">
                  <c:v>18.399999999999999</c:v>
                </c:pt>
                <c:pt idx="274">
                  <c:v>20.5</c:v>
                </c:pt>
                <c:pt idx="275">
                  <c:v>15.3</c:v>
                </c:pt>
                <c:pt idx="276">
                  <c:v>18.7</c:v>
                </c:pt>
                <c:pt idx="277">
                  <c:v>13.4</c:v>
                </c:pt>
                <c:pt idx="278">
                  <c:v>16.399999999999999</c:v>
                </c:pt>
                <c:pt idx="279">
                  <c:v>14.4</c:v>
                </c:pt>
                <c:pt idx="280">
                  <c:v>12.1</c:v>
                </c:pt>
                <c:pt idx="281">
                  <c:v>17.3</c:v>
                </c:pt>
                <c:pt idx="282">
                  <c:v>14</c:v>
                </c:pt>
                <c:pt idx="283">
                  <c:v>18.2</c:v>
                </c:pt>
                <c:pt idx="284">
                  <c:v>13.1</c:v>
                </c:pt>
                <c:pt idx="285">
                  <c:v>16.3</c:v>
                </c:pt>
                <c:pt idx="286">
                  <c:v>14</c:v>
                </c:pt>
                <c:pt idx="287">
                  <c:v>11.7</c:v>
                </c:pt>
                <c:pt idx="288">
                  <c:v>13.5</c:v>
                </c:pt>
                <c:pt idx="289">
                  <c:v>16.899999999999999</c:v>
                </c:pt>
                <c:pt idx="290">
                  <c:v>8.4</c:v>
                </c:pt>
                <c:pt idx="291">
                  <c:v>15.3</c:v>
                </c:pt>
                <c:pt idx="292">
                  <c:v>15.1</c:v>
                </c:pt>
                <c:pt idx="293">
                  <c:v>14</c:v>
                </c:pt>
                <c:pt idx="294">
                  <c:v>13</c:v>
                </c:pt>
                <c:pt idx="295">
                  <c:v>17.899999999999999</c:v>
                </c:pt>
                <c:pt idx="296">
                  <c:v>16.899999999999999</c:v>
                </c:pt>
                <c:pt idx="297">
                  <c:v>12.1</c:v>
                </c:pt>
                <c:pt idx="298">
                  <c:v>11.6</c:v>
                </c:pt>
                <c:pt idx="299">
                  <c:v>14.6</c:v>
                </c:pt>
                <c:pt idx="300">
                  <c:v>14</c:v>
                </c:pt>
                <c:pt idx="301">
                  <c:v>17.100000000000001</c:v>
                </c:pt>
                <c:pt idx="302">
                  <c:v>16</c:v>
                </c:pt>
                <c:pt idx="303">
                  <c:v>18.600000000000001</c:v>
                </c:pt>
                <c:pt idx="304">
                  <c:v>16.8</c:v>
                </c:pt>
                <c:pt idx="305">
                  <c:v>13.4</c:v>
                </c:pt>
                <c:pt idx="306">
                  <c:v>13.6</c:v>
                </c:pt>
                <c:pt idx="307">
                  <c:v>16.8</c:v>
                </c:pt>
                <c:pt idx="308">
                  <c:v>14.7</c:v>
                </c:pt>
                <c:pt idx="309">
                  <c:v>18.600000000000001</c:v>
                </c:pt>
                <c:pt idx="310">
                  <c:v>18.7</c:v>
                </c:pt>
                <c:pt idx="311">
                  <c:v>13.5</c:v>
                </c:pt>
                <c:pt idx="312">
                  <c:v>20.399999999999999</c:v>
                </c:pt>
                <c:pt idx="313">
                  <c:v>17.5</c:v>
                </c:pt>
                <c:pt idx="314">
                  <c:v>18.3</c:v>
                </c:pt>
                <c:pt idx="315">
                  <c:v>16.600000000000001</c:v>
                </c:pt>
                <c:pt idx="316">
                  <c:v>13.5</c:v>
                </c:pt>
                <c:pt idx="317">
                  <c:v>21.7</c:v>
                </c:pt>
                <c:pt idx="318">
                  <c:v>21.8</c:v>
                </c:pt>
                <c:pt idx="319">
                  <c:v>8.9</c:v>
                </c:pt>
                <c:pt idx="320">
                  <c:v>11.4</c:v>
                </c:pt>
                <c:pt idx="321">
                  <c:v>18</c:v>
                </c:pt>
                <c:pt idx="322">
                  <c:v>19.8</c:v>
                </c:pt>
                <c:pt idx="323">
                  <c:v>15</c:v>
                </c:pt>
                <c:pt idx="324">
                  <c:v>16.3</c:v>
                </c:pt>
                <c:pt idx="325">
                  <c:v>16.899999999999999</c:v>
                </c:pt>
                <c:pt idx="326">
                  <c:v>16.5</c:v>
                </c:pt>
                <c:pt idx="327">
                  <c:v>13.1</c:v>
                </c:pt>
                <c:pt idx="328">
                  <c:v>12.2</c:v>
                </c:pt>
                <c:pt idx="329">
                  <c:v>13.1</c:v>
                </c:pt>
                <c:pt idx="330">
                  <c:v>12.5</c:v>
                </c:pt>
                <c:pt idx="331">
                  <c:v>14.6</c:v>
                </c:pt>
                <c:pt idx="332">
                  <c:v>12.6</c:v>
                </c:pt>
                <c:pt idx="333">
                  <c:v>20.5</c:v>
                </c:pt>
                <c:pt idx="334">
                  <c:v>16.2</c:v>
                </c:pt>
                <c:pt idx="335">
                  <c:v>13.3</c:v>
                </c:pt>
                <c:pt idx="336">
                  <c:v>13.4</c:v>
                </c:pt>
                <c:pt idx="337">
                  <c:v>12.6</c:v>
                </c:pt>
                <c:pt idx="338">
                  <c:v>17.2</c:v>
                </c:pt>
                <c:pt idx="339">
                  <c:v>17.5</c:v>
                </c:pt>
                <c:pt idx="340">
                  <c:v>19.7</c:v>
                </c:pt>
                <c:pt idx="341">
                  <c:v>18.399999999999999</c:v>
                </c:pt>
                <c:pt idx="342">
                  <c:v>16.600000000000001</c:v>
                </c:pt>
                <c:pt idx="343">
                  <c:v>16.8</c:v>
                </c:pt>
                <c:pt idx="344">
                  <c:v>21.9</c:v>
                </c:pt>
                <c:pt idx="345">
                  <c:v>18.3</c:v>
                </c:pt>
                <c:pt idx="346">
                  <c:v>14.1</c:v>
                </c:pt>
                <c:pt idx="347">
                  <c:v>16.3</c:v>
                </c:pt>
                <c:pt idx="348">
                  <c:v>18.5</c:v>
                </c:pt>
                <c:pt idx="349">
                  <c:v>14.5</c:v>
                </c:pt>
                <c:pt idx="350">
                  <c:v>15.9</c:v>
                </c:pt>
                <c:pt idx="351">
                  <c:v>17.899999999999999</c:v>
                </c:pt>
                <c:pt idx="352">
                  <c:v>17.3</c:v>
                </c:pt>
                <c:pt idx="353">
                  <c:v>23.8</c:v>
                </c:pt>
                <c:pt idx="354">
                  <c:v>11.4</c:v>
                </c:pt>
                <c:pt idx="355">
                  <c:v>14.7</c:v>
                </c:pt>
                <c:pt idx="356">
                  <c:v>16.600000000000001</c:v>
                </c:pt>
                <c:pt idx="357">
                  <c:v>17.100000000000001</c:v>
                </c:pt>
                <c:pt idx="358">
                  <c:v>20.3</c:v>
                </c:pt>
                <c:pt idx="359">
                  <c:v>12.9</c:v>
                </c:pt>
                <c:pt idx="360">
                  <c:v>17.5</c:v>
                </c:pt>
                <c:pt idx="361">
                  <c:v>16.7</c:v>
                </c:pt>
                <c:pt idx="362">
                  <c:v>20.100000000000001</c:v>
                </c:pt>
                <c:pt idx="363">
                  <c:v>14.5</c:v>
                </c:pt>
                <c:pt idx="364">
                  <c:v>21.4</c:v>
                </c:pt>
                <c:pt idx="365">
                  <c:v>11.6</c:v>
                </c:pt>
                <c:pt idx="366">
                  <c:v>18</c:v>
                </c:pt>
                <c:pt idx="367">
                  <c:v>18.5</c:v>
                </c:pt>
                <c:pt idx="368">
                  <c:v>19.399999999999999</c:v>
                </c:pt>
                <c:pt idx="369">
                  <c:v>19.8</c:v>
                </c:pt>
                <c:pt idx="370">
                  <c:v>19.7</c:v>
                </c:pt>
                <c:pt idx="371">
                  <c:v>22.6</c:v>
                </c:pt>
                <c:pt idx="372">
                  <c:v>19</c:v>
                </c:pt>
                <c:pt idx="373">
                  <c:v>18.2</c:v>
                </c:pt>
                <c:pt idx="374">
                  <c:v>11.3</c:v>
                </c:pt>
                <c:pt idx="375">
                  <c:v>12</c:v>
                </c:pt>
                <c:pt idx="376">
                  <c:v>19.600000000000001</c:v>
                </c:pt>
                <c:pt idx="377">
                  <c:v>21.1</c:v>
                </c:pt>
                <c:pt idx="378">
                  <c:v>12.4</c:v>
                </c:pt>
                <c:pt idx="379">
                  <c:v>14.5</c:v>
                </c:pt>
                <c:pt idx="380">
                  <c:v>16.899999999999999</c:v>
                </c:pt>
                <c:pt idx="381">
                  <c:v>17.399999999999999</c:v>
                </c:pt>
                <c:pt idx="382">
                  <c:v>17.7</c:v>
                </c:pt>
                <c:pt idx="383">
                  <c:v>17.5</c:v>
                </c:pt>
                <c:pt idx="384">
                  <c:v>16</c:v>
                </c:pt>
                <c:pt idx="385">
                  <c:v>21.8</c:v>
                </c:pt>
                <c:pt idx="386">
                  <c:v>16.7</c:v>
                </c:pt>
                <c:pt idx="387">
                  <c:v>12.1</c:v>
                </c:pt>
                <c:pt idx="388">
                  <c:v>16.2</c:v>
                </c:pt>
                <c:pt idx="389">
                  <c:v>15.9</c:v>
                </c:pt>
                <c:pt idx="390">
                  <c:v>19.7</c:v>
                </c:pt>
                <c:pt idx="391">
                  <c:v>16.8</c:v>
                </c:pt>
                <c:pt idx="392">
                  <c:v>18.899999999999999</c:v>
                </c:pt>
                <c:pt idx="393">
                  <c:v>14.4</c:v>
                </c:pt>
                <c:pt idx="394">
                  <c:v>14.6</c:v>
                </c:pt>
                <c:pt idx="395">
                  <c:v>20.6</c:v>
                </c:pt>
                <c:pt idx="396">
                  <c:v>15.7</c:v>
                </c:pt>
                <c:pt idx="397">
                  <c:v>20.5</c:v>
                </c:pt>
                <c:pt idx="398">
                  <c:v>16.100000000000001</c:v>
                </c:pt>
                <c:pt idx="399">
                  <c:v>15.3</c:v>
                </c:pt>
                <c:pt idx="400">
                  <c:v>16.399999999999999</c:v>
                </c:pt>
                <c:pt idx="401">
                  <c:v>13.7</c:v>
                </c:pt>
                <c:pt idx="402">
                  <c:v>17.7</c:v>
                </c:pt>
                <c:pt idx="403">
                  <c:v>18.399999999999999</c:v>
                </c:pt>
                <c:pt idx="404">
                  <c:v>19.5</c:v>
                </c:pt>
                <c:pt idx="405">
                  <c:v>19.8</c:v>
                </c:pt>
                <c:pt idx="406">
                  <c:v>16.899999999999999</c:v>
                </c:pt>
                <c:pt idx="407">
                  <c:v>15</c:v>
                </c:pt>
                <c:pt idx="408">
                  <c:v>18.899999999999999</c:v>
                </c:pt>
                <c:pt idx="409">
                  <c:v>14.7</c:v>
                </c:pt>
                <c:pt idx="410">
                  <c:v>15.4</c:v>
                </c:pt>
                <c:pt idx="411">
                  <c:v>16.600000000000001</c:v>
                </c:pt>
                <c:pt idx="412">
                  <c:v>19.7</c:v>
                </c:pt>
                <c:pt idx="413">
                  <c:v>12.8</c:v>
                </c:pt>
                <c:pt idx="414">
                  <c:v>16</c:v>
                </c:pt>
                <c:pt idx="415">
                  <c:v>17.7</c:v>
                </c:pt>
                <c:pt idx="416">
                  <c:v>15.1</c:v>
                </c:pt>
                <c:pt idx="417">
                  <c:v>23</c:v>
                </c:pt>
                <c:pt idx="418">
                  <c:v>15.7</c:v>
                </c:pt>
                <c:pt idx="419">
                  <c:v>17.5</c:v>
                </c:pt>
                <c:pt idx="420">
                  <c:v>17.2</c:v>
                </c:pt>
                <c:pt idx="421">
                  <c:v>14.9</c:v>
                </c:pt>
                <c:pt idx="422">
                  <c:v>16.399999999999999</c:v>
                </c:pt>
                <c:pt idx="423">
                  <c:v>17.2</c:v>
                </c:pt>
                <c:pt idx="424">
                  <c:v>17</c:v>
                </c:pt>
                <c:pt idx="425">
                  <c:v>14.6</c:v>
                </c:pt>
                <c:pt idx="426">
                  <c:v>18</c:v>
                </c:pt>
                <c:pt idx="427">
                  <c:v>13</c:v>
                </c:pt>
                <c:pt idx="428">
                  <c:v>20.5</c:v>
                </c:pt>
                <c:pt idx="429">
                  <c:v>18.3</c:v>
                </c:pt>
                <c:pt idx="430">
                  <c:v>16.2</c:v>
                </c:pt>
                <c:pt idx="431">
                  <c:v>24.3</c:v>
                </c:pt>
                <c:pt idx="432">
                  <c:v>15.4</c:v>
                </c:pt>
                <c:pt idx="433">
                  <c:v>19.600000000000001</c:v>
                </c:pt>
                <c:pt idx="434">
                  <c:v>19.8</c:v>
                </c:pt>
                <c:pt idx="435">
                  <c:v>10</c:v>
                </c:pt>
                <c:pt idx="436">
                  <c:v>18.100000000000001</c:v>
                </c:pt>
                <c:pt idx="437">
                  <c:v>17.3</c:v>
                </c:pt>
                <c:pt idx="438">
                  <c:v>18</c:v>
                </c:pt>
                <c:pt idx="439">
                  <c:v>12.5</c:v>
                </c:pt>
                <c:pt idx="440">
                  <c:v>14.8</c:v>
                </c:pt>
                <c:pt idx="441">
                  <c:v>12.6</c:v>
                </c:pt>
                <c:pt idx="442">
                  <c:v>15.4</c:v>
                </c:pt>
                <c:pt idx="443">
                  <c:v>17.2</c:v>
                </c:pt>
                <c:pt idx="444">
                  <c:v>14.2</c:v>
                </c:pt>
                <c:pt idx="445">
                  <c:v>16.399999999999999</c:v>
                </c:pt>
                <c:pt idx="446">
                  <c:v>16</c:v>
                </c:pt>
                <c:pt idx="447">
                  <c:v>15.8</c:v>
                </c:pt>
                <c:pt idx="448">
                  <c:v>16.899999999999999</c:v>
                </c:pt>
                <c:pt idx="449">
                  <c:v>16.5</c:v>
                </c:pt>
                <c:pt idx="450">
                  <c:v>20.9</c:v>
                </c:pt>
                <c:pt idx="451">
                  <c:v>13.9</c:v>
                </c:pt>
                <c:pt idx="452">
                  <c:v>18.600000000000001</c:v>
                </c:pt>
                <c:pt idx="453">
                  <c:v>18.399999999999999</c:v>
                </c:pt>
                <c:pt idx="454">
                  <c:v>24</c:v>
                </c:pt>
                <c:pt idx="455">
                  <c:v>16</c:v>
                </c:pt>
                <c:pt idx="456">
                  <c:v>22</c:v>
                </c:pt>
                <c:pt idx="457">
                  <c:v>17.600000000000001</c:v>
                </c:pt>
                <c:pt idx="458">
                  <c:v>18</c:v>
                </c:pt>
                <c:pt idx="459">
                  <c:v>25</c:v>
                </c:pt>
                <c:pt idx="460">
                  <c:v>13.2</c:v>
                </c:pt>
                <c:pt idx="461">
                  <c:v>23.5</c:v>
                </c:pt>
                <c:pt idx="462">
                  <c:v>21.8</c:v>
                </c:pt>
                <c:pt idx="463">
                  <c:v>17.600000000000001</c:v>
                </c:pt>
                <c:pt idx="464">
                  <c:v>16.399999999999999</c:v>
                </c:pt>
                <c:pt idx="465">
                  <c:v>18.7</c:v>
                </c:pt>
                <c:pt idx="466">
                  <c:v>19</c:v>
                </c:pt>
                <c:pt idx="467">
                  <c:v>24.4</c:v>
                </c:pt>
                <c:pt idx="468">
                  <c:v>20.7</c:v>
                </c:pt>
                <c:pt idx="469">
                  <c:v>20</c:v>
                </c:pt>
                <c:pt idx="470">
                  <c:v>17.3</c:v>
                </c:pt>
                <c:pt idx="471">
                  <c:v>23.1</c:v>
                </c:pt>
                <c:pt idx="472">
                  <c:v>16.3</c:v>
                </c:pt>
                <c:pt idx="473">
                  <c:v>20.6</c:v>
                </c:pt>
                <c:pt idx="474">
                  <c:v>14.4</c:v>
                </c:pt>
                <c:pt idx="475">
                  <c:v>16.600000000000001</c:v>
                </c:pt>
                <c:pt idx="476">
                  <c:v>22.6</c:v>
                </c:pt>
                <c:pt idx="477">
                  <c:v>21.6</c:v>
                </c:pt>
                <c:pt idx="478">
                  <c:v>19.5</c:v>
                </c:pt>
                <c:pt idx="479">
                  <c:v>19.100000000000001</c:v>
                </c:pt>
                <c:pt idx="480">
                  <c:v>27.1</c:v>
                </c:pt>
                <c:pt idx="481">
                  <c:v>17.3</c:v>
                </c:pt>
                <c:pt idx="482">
                  <c:v>17.5</c:v>
                </c:pt>
                <c:pt idx="483">
                  <c:v>17.2</c:v>
                </c:pt>
                <c:pt idx="484">
                  <c:v>22.3</c:v>
                </c:pt>
                <c:pt idx="485">
                  <c:v>22.1</c:v>
                </c:pt>
                <c:pt idx="486">
                  <c:v>21.5</c:v>
                </c:pt>
                <c:pt idx="487">
                  <c:v>15.3</c:v>
                </c:pt>
                <c:pt idx="488">
                  <c:v>20.9</c:v>
                </c:pt>
                <c:pt idx="489">
                  <c:v>19.2</c:v>
                </c:pt>
                <c:pt idx="521">
                  <c:v>13.2</c:v>
                </c:pt>
                <c:pt idx="524">
                  <c:v>9.2100000000000009</c:v>
                </c:pt>
                <c:pt idx="526">
                  <c:v>14.5</c:v>
                </c:pt>
                <c:pt idx="527">
                  <c:v>26.2</c:v>
                </c:pt>
                <c:pt idx="528">
                  <c:v>16.100000000000001</c:v>
                </c:pt>
                <c:pt idx="529">
                  <c:v>13.6</c:v>
                </c:pt>
                <c:pt idx="530">
                  <c:v>19.2</c:v>
                </c:pt>
                <c:pt idx="531">
                  <c:v>15.7</c:v>
                </c:pt>
                <c:pt idx="532">
                  <c:v>14.9</c:v>
                </c:pt>
                <c:pt idx="533">
                  <c:v>13.7</c:v>
                </c:pt>
                <c:pt idx="534">
                  <c:v>23.7</c:v>
                </c:pt>
                <c:pt idx="535">
                  <c:v>12.1</c:v>
                </c:pt>
                <c:pt idx="536">
                  <c:v>21.1</c:v>
                </c:pt>
                <c:pt idx="537">
                  <c:v>18</c:v>
                </c:pt>
                <c:pt idx="538">
                  <c:v>17.2</c:v>
                </c:pt>
                <c:pt idx="539">
                  <c:v>13.1</c:v>
                </c:pt>
                <c:pt idx="540">
                  <c:v>9.6</c:v>
                </c:pt>
                <c:pt idx="542">
                  <c:v>14.7</c:v>
                </c:pt>
                <c:pt idx="543">
                  <c:v>18.399999999999999</c:v>
                </c:pt>
                <c:pt idx="544">
                  <c:v>27.5</c:v>
                </c:pt>
                <c:pt idx="545">
                  <c:v>9.8000000000000007</c:v>
                </c:pt>
                <c:pt idx="546">
                  <c:v>6.1</c:v>
                </c:pt>
                <c:pt idx="548">
                  <c:v>9.3000000000000007</c:v>
                </c:pt>
                <c:pt idx="549">
                  <c:v>15.2</c:v>
                </c:pt>
                <c:pt idx="550">
                  <c:v>7.1</c:v>
                </c:pt>
                <c:pt idx="554">
                  <c:v>17</c:v>
                </c:pt>
                <c:pt idx="555">
                  <c:v>17.3</c:v>
                </c:pt>
                <c:pt idx="569">
                  <c:v>6.4</c:v>
                </c:pt>
                <c:pt idx="573">
                  <c:v>25.8</c:v>
                </c:pt>
                <c:pt idx="579">
                  <c:v>15.5</c:v>
                </c:pt>
                <c:pt idx="59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368-4EFA-A8E7-F9EB0DAA9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268464"/>
        <c:axId val="2048258064"/>
      </c:scatterChart>
      <c:valAx>
        <c:axId val="204826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 per Game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58064"/>
        <c:crosses val="autoZero"/>
        <c:crossBetween val="midCat"/>
      </c:valAx>
      <c:valAx>
        <c:axId val="204825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Points per Game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68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2326347377178488"/>
          <c:y val="6.3161893555875787E-2"/>
          <c:w val="0.33343158074394513"/>
          <c:h val="0.31250218722659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3484468047164"/>
          <c:y val="5.0925925925925923E-2"/>
          <c:w val="0.85402491633106081"/>
          <c:h val="0.8231561679790026"/>
        </c:manualLayout>
      </c:layout>
      <c:scatterChart>
        <c:scatterStyle val="lineMarker"/>
        <c:varyColors val="0"/>
        <c:ser>
          <c:idx val="0"/>
          <c:order val="0"/>
          <c:tx>
            <c:v>First Round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9770209879988889"/>
                  <c:y val="-6.866764628148079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y = 0.4603x - 1.3996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'MP PPG NBA'!$H$2:$H$599</c:f>
              <c:numCache>
                <c:formatCode>General</c:formatCode>
                <c:ptCount val="598"/>
                <c:pt idx="0">
                  <c:v>24.2</c:v>
                </c:pt>
                <c:pt idx="1">
                  <c:v>5.3</c:v>
                </c:pt>
                <c:pt idx="3">
                  <c:v>10.7</c:v>
                </c:pt>
                <c:pt idx="6">
                  <c:v>16.100000000000001</c:v>
                </c:pt>
                <c:pt idx="7">
                  <c:v>13.3</c:v>
                </c:pt>
                <c:pt idx="8">
                  <c:v>5.9</c:v>
                </c:pt>
                <c:pt idx="9">
                  <c:v>2</c:v>
                </c:pt>
                <c:pt idx="11">
                  <c:v>16.3</c:v>
                </c:pt>
                <c:pt idx="12">
                  <c:v>18.899999999999999</c:v>
                </c:pt>
                <c:pt idx="15">
                  <c:v>23.3</c:v>
                </c:pt>
                <c:pt idx="17">
                  <c:v>3.2</c:v>
                </c:pt>
                <c:pt idx="18">
                  <c:v>17.899999999999999</c:v>
                </c:pt>
                <c:pt idx="20">
                  <c:v>12.5</c:v>
                </c:pt>
                <c:pt idx="21">
                  <c:v>17.8</c:v>
                </c:pt>
                <c:pt idx="23">
                  <c:v>10.9</c:v>
                </c:pt>
                <c:pt idx="24">
                  <c:v>18.5</c:v>
                </c:pt>
                <c:pt idx="28">
                  <c:v>32.6</c:v>
                </c:pt>
                <c:pt idx="29">
                  <c:v>23.1</c:v>
                </c:pt>
                <c:pt idx="30">
                  <c:v>15.8</c:v>
                </c:pt>
                <c:pt idx="31">
                  <c:v>25.1</c:v>
                </c:pt>
                <c:pt idx="33">
                  <c:v>16.3</c:v>
                </c:pt>
                <c:pt idx="34">
                  <c:v>11.9</c:v>
                </c:pt>
                <c:pt idx="35">
                  <c:v>21.9</c:v>
                </c:pt>
                <c:pt idx="36">
                  <c:v>14.5</c:v>
                </c:pt>
                <c:pt idx="37">
                  <c:v>24.4</c:v>
                </c:pt>
                <c:pt idx="39">
                  <c:v>5.8</c:v>
                </c:pt>
                <c:pt idx="40">
                  <c:v>16</c:v>
                </c:pt>
                <c:pt idx="41">
                  <c:v>4.3</c:v>
                </c:pt>
                <c:pt idx="43">
                  <c:v>3.9</c:v>
                </c:pt>
                <c:pt idx="44">
                  <c:v>17.399999999999999</c:v>
                </c:pt>
                <c:pt idx="45">
                  <c:v>10.7</c:v>
                </c:pt>
                <c:pt idx="47">
                  <c:v>32</c:v>
                </c:pt>
                <c:pt idx="48">
                  <c:v>5.2</c:v>
                </c:pt>
                <c:pt idx="49">
                  <c:v>27.7</c:v>
                </c:pt>
                <c:pt idx="50">
                  <c:v>5.3</c:v>
                </c:pt>
                <c:pt idx="51">
                  <c:v>28.4</c:v>
                </c:pt>
                <c:pt idx="52">
                  <c:v>7.5</c:v>
                </c:pt>
                <c:pt idx="53">
                  <c:v>14.1</c:v>
                </c:pt>
                <c:pt idx="54">
                  <c:v>26.1</c:v>
                </c:pt>
                <c:pt idx="55">
                  <c:v>23.2</c:v>
                </c:pt>
                <c:pt idx="56">
                  <c:v>22.8</c:v>
                </c:pt>
                <c:pt idx="57">
                  <c:v>24.7</c:v>
                </c:pt>
                <c:pt idx="58">
                  <c:v>9.6999999999999993</c:v>
                </c:pt>
                <c:pt idx="59">
                  <c:v>12.5</c:v>
                </c:pt>
                <c:pt idx="61">
                  <c:v>27.9</c:v>
                </c:pt>
                <c:pt idx="62">
                  <c:v>25.1</c:v>
                </c:pt>
                <c:pt idx="64">
                  <c:v>9.6</c:v>
                </c:pt>
                <c:pt idx="66">
                  <c:v>8</c:v>
                </c:pt>
                <c:pt idx="67">
                  <c:v>21.4</c:v>
                </c:pt>
                <c:pt idx="68">
                  <c:v>17.3</c:v>
                </c:pt>
                <c:pt idx="70">
                  <c:v>5.9</c:v>
                </c:pt>
                <c:pt idx="71">
                  <c:v>14.4</c:v>
                </c:pt>
                <c:pt idx="72">
                  <c:v>16.899999999999999</c:v>
                </c:pt>
                <c:pt idx="73">
                  <c:v>14.8</c:v>
                </c:pt>
                <c:pt idx="74">
                  <c:v>28.5</c:v>
                </c:pt>
                <c:pt idx="75">
                  <c:v>12.9</c:v>
                </c:pt>
                <c:pt idx="76">
                  <c:v>15.3</c:v>
                </c:pt>
                <c:pt idx="77">
                  <c:v>13.6</c:v>
                </c:pt>
                <c:pt idx="79">
                  <c:v>36.700000000000003</c:v>
                </c:pt>
                <c:pt idx="80">
                  <c:v>28.8</c:v>
                </c:pt>
                <c:pt idx="81">
                  <c:v>10.4</c:v>
                </c:pt>
                <c:pt idx="82">
                  <c:v>8.6999999999999993</c:v>
                </c:pt>
                <c:pt idx="83">
                  <c:v>16</c:v>
                </c:pt>
                <c:pt idx="85">
                  <c:v>24.7</c:v>
                </c:pt>
                <c:pt idx="86">
                  <c:v>19.5</c:v>
                </c:pt>
                <c:pt idx="87">
                  <c:v>10.199999999999999</c:v>
                </c:pt>
                <c:pt idx="88">
                  <c:v>19.3</c:v>
                </c:pt>
                <c:pt idx="89">
                  <c:v>5.5</c:v>
                </c:pt>
                <c:pt idx="90">
                  <c:v>15.2</c:v>
                </c:pt>
                <c:pt idx="91">
                  <c:v>25.3</c:v>
                </c:pt>
                <c:pt idx="92">
                  <c:v>21.3</c:v>
                </c:pt>
                <c:pt idx="93">
                  <c:v>20</c:v>
                </c:pt>
                <c:pt idx="94">
                  <c:v>4</c:v>
                </c:pt>
                <c:pt idx="95">
                  <c:v>6</c:v>
                </c:pt>
                <c:pt idx="97">
                  <c:v>8.8000000000000007</c:v>
                </c:pt>
                <c:pt idx="99">
                  <c:v>7.4</c:v>
                </c:pt>
                <c:pt idx="100">
                  <c:v>15.6</c:v>
                </c:pt>
                <c:pt idx="101">
                  <c:v>29.1</c:v>
                </c:pt>
                <c:pt idx="102">
                  <c:v>14.4</c:v>
                </c:pt>
                <c:pt idx="103">
                  <c:v>32.200000000000003</c:v>
                </c:pt>
                <c:pt idx="104">
                  <c:v>21.4</c:v>
                </c:pt>
                <c:pt idx="105">
                  <c:v>20.7</c:v>
                </c:pt>
                <c:pt idx="106">
                  <c:v>13.4</c:v>
                </c:pt>
                <c:pt idx="107">
                  <c:v>17.2</c:v>
                </c:pt>
                <c:pt idx="108">
                  <c:v>11.3</c:v>
                </c:pt>
                <c:pt idx="109">
                  <c:v>19.899999999999999</c:v>
                </c:pt>
                <c:pt idx="110">
                  <c:v>8.5</c:v>
                </c:pt>
                <c:pt idx="111">
                  <c:v>11.6</c:v>
                </c:pt>
                <c:pt idx="112">
                  <c:v>14.4</c:v>
                </c:pt>
                <c:pt idx="113">
                  <c:v>18.3</c:v>
                </c:pt>
                <c:pt idx="114">
                  <c:v>8.6</c:v>
                </c:pt>
                <c:pt idx="115">
                  <c:v>20</c:v>
                </c:pt>
                <c:pt idx="116">
                  <c:v>10.4</c:v>
                </c:pt>
                <c:pt idx="117">
                  <c:v>24.1</c:v>
                </c:pt>
                <c:pt idx="118">
                  <c:v>25.8</c:v>
                </c:pt>
                <c:pt idx="119">
                  <c:v>7.9</c:v>
                </c:pt>
                <c:pt idx="120">
                  <c:v>17.3</c:v>
                </c:pt>
                <c:pt idx="121">
                  <c:v>25.2</c:v>
                </c:pt>
                <c:pt idx="122">
                  <c:v>14.5</c:v>
                </c:pt>
                <c:pt idx="123">
                  <c:v>9.6999999999999993</c:v>
                </c:pt>
                <c:pt idx="124">
                  <c:v>18.899999999999999</c:v>
                </c:pt>
                <c:pt idx="125">
                  <c:v>12.8</c:v>
                </c:pt>
                <c:pt idx="126">
                  <c:v>11.8</c:v>
                </c:pt>
                <c:pt idx="127">
                  <c:v>11</c:v>
                </c:pt>
                <c:pt idx="128">
                  <c:v>15.2</c:v>
                </c:pt>
                <c:pt idx="129">
                  <c:v>20.399999999999999</c:v>
                </c:pt>
                <c:pt idx="130">
                  <c:v>9.9</c:v>
                </c:pt>
                <c:pt idx="131">
                  <c:v>30.5</c:v>
                </c:pt>
                <c:pt idx="132">
                  <c:v>19.7</c:v>
                </c:pt>
                <c:pt idx="133">
                  <c:v>13.9</c:v>
                </c:pt>
                <c:pt idx="134">
                  <c:v>12.4</c:v>
                </c:pt>
                <c:pt idx="135">
                  <c:v>24.3</c:v>
                </c:pt>
                <c:pt idx="136">
                  <c:v>10.4</c:v>
                </c:pt>
                <c:pt idx="137">
                  <c:v>17.2</c:v>
                </c:pt>
                <c:pt idx="138">
                  <c:v>11.2</c:v>
                </c:pt>
                <c:pt idx="140">
                  <c:v>3.8</c:v>
                </c:pt>
                <c:pt idx="141">
                  <c:v>11.3</c:v>
                </c:pt>
                <c:pt idx="142">
                  <c:v>30.9</c:v>
                </c:pt>
                <c:pt idx="143">
                  <c:v>6.9</c:v>
                </c:pt>
                <c:pt idx="144">
                  <c:v>11.8</c:v>
                </c:pt>
                <c:pt idx="145">
                  <c:v>31.4</c:v>
                </c:pt>
                <c:pt idx="146">
                  <c:v>17.399999999999999</c:v>
                </c:pt>
                <c:pt idx="147">
                  <c:v>12.1</c:v>
                </c:pt>
                <c:pt idx="148">
                  <c:v>24.6</c:v>
                </c:pt>
                <c:pt idx="149">
                  <c:v>3</c:v>
                </c:pt>
                <c:pt idx="150">
                  <c:v>16.899999999999999</c:v>
                </c:pt>
                <c:pt idx="151">
                  <c:v>22.4</c:v>
                </c:pt>
                <c:pt idx="152">
                  <c:v>17.5</c:v>
                </c:pt>
                <c:pt idx="153">
                  <c:v>15.1</c:v>
                </c:pt>
                <c:pt idx="154">
                  <c:v>23.1</c:v>
                </c:pt>
                <c:pt idx="155">
                  <c:v>26.4</c:v>
                </c:pt>
                <c:pt idx="156">
                  <c:v>7.4</c:v>
                </c:pt>
                <c:pt idx="157">
                  <c:v>18.5</c:v>
                </c:pt>
                <c:pt idx="158">
                  <c:v>23.1</c:v>
                </c:pt>
                <c:pt idx="159">
                  <c:v>31.1</c:v>
                </c:pt>
                <c:pt idx="160">
                  <c:v>20.7</c:v>
                </c:pt>
                <c:pt idx="161">
                  <c:v>11.5</c:v>
                </c:pt>
                <c:pt idx="162">
                  <c:v>25.8</c:v>
                </c:pt>
                <c:pt idx="163">
                  <c:v>22.8</c:v>
                </c:pt>
                <c:pt idx="164">
                  <c:v>32.9</c:v>
                </c:pt>
                <c:pt idx="166">
                  <c:v>21.2</c:v>
                </c:pt>
                <c:pt idx="167">
                  <c:v>11.4</c:v>
                </c:pt>
                <c:pt idx="168">
                  <c:v>17</c:v>
                </c:pt>
                <c:pt idx="169">
                  <c:v>18.399999999999999</c:v>
                </c:pt>
                <c:pt idx="171">
                  <c:v>13.1</c:v>
                </c:pt>
                <c:pt idx="173">
                  <c:v>28.6</c:v>
                </c:pt>
                <c:pt idx="174">
                  <c:v>13.1</c:v>
                </c:pt>
                <c:pt idx="175">
                  <c:v>21.7</c:v>
                </c:pt>
                <c:pt idx="176">
                  <c:v>24.9</c:v>
                </c:pt>
                <c:pt idx="177">
                  <c:v>25.4</c:v>
                </c:pt>
                <c:pt idx="178">
                  <c:v>11.4</c:v>
                </c:pt>
                <c:pt idx="179">
                  <c:v>37</c:v>
                </c:pt>
                <c:pt idx="180">
                  <c:v>30.3</c:v>
                </c:pt>
                <c:pt idx="181">
                  <c:v>15.2</c:v>
                </c:pt>
                <c:pt idx="182">
                  <c:v>14.5</c:v>
                </c:pt>
                <c:pt idx="183">
                  <c:v>17.5</c:v>
                </c:pt>
                <c:pt idx="184">
                  <c:v>17.3</c:v>
                </c:pt>
                <c:pt idx="185">
                  <c:v>5.2</c:v>
                </c:pt>
                <c:pt idx="186">
                  <c:v>27.8</c:v>
                </c:pt>
                <c:pt idx="187">
                  <c:v>25.3</c:v>
                </c:pt>
                <c:pt idx="188">
                  <c:v>21</c:v>
                </c:pt>
                <c:pt idx="189">
                  <c:v>26.7</c:v>
                </c:pt>
                <c:pt idx="190">
                  <c:v>24</c:v>
                </c:pt>
                <c:pt idx="191">
                  <c:v>7.5</c:v>
                </c:pt>
                <c:pt idx="192">
                  <c:v>29.7</c:v>
                </c:pt>
                <c:pt idx="193">
                  <c:v>12.5</c:v>
                </c:pt>
                <c:pt idx="194">
                  <c:v>22</c:v>
                </c:pt>
                <c:pt idx="195">
                  <c:v>31.8</c:v>
                </c:pt>
                <c:pt idx="196">
                  <c:v>8.6999999999999993</c:v>
                </c:pt>
                <c:pt idx="197">
                  <c:v>17.8</c:v>
                </c:pt>
                <c:pt idx="198">
                  <c:v>27.8</c:v>
                </c:pt>
                <c:pt idx="199">
                  <c:v>21.5</c:v>
                </c:pt>
                <c:pt idx="200">
                  <c:v>25.2</c:v>
                </c:pt>
                <c:pt idx="201">
                  <c:v>12.2</c:v>
                </c:pt>
                <c:pt idx="202">
                  <c:v>22.6</c:v>
                </c:pt>
                <c:pt idx="203">
                  <c:v>19.8</c:v>
                </c:pt>
                <c:pt idx="204">
                  <c:v>30</c:v>
                </c:pt>
                <c:pt idx="205">
                  <c:v>8.3000000000000007</c:v>
                </c:pt>
                <c:pt idx="206">
                  <c:v>16.7</c:v>
                </c:pt>
                <c:pt idx="207">
                  <c:v>30.1</c:v>
                </c:pt>
                <c:pt idx="208">
                  <c:v>16.3</c:v>
                </c:pt>
                <c:pt idx="209">
                  <c:v>14.6</c:v>
                </c:pt>
                <c:pt idx="210">
                  <c:v>26.8</c:v>
                </c:pt>
                <c:pt idx="211">
                  <c:v>7.8</c:v>
                </c:pt>
                <c:pt idx="212">
                  <c:v>22.7</c:v>
                </c:pt>
                <c:pt idx="213">
                  <c:v>16.100000000000001</c:v>
                </c:pt>
                <c:pt idx="214">
                  <c:v>12.1</c:v>
                </c:pt>
                <c:pt idx="215">
                  <c:v>3.2</c:v>
                </c:pt>
                <c:pt idx="216">
                  <c:v>11.6</c:v>
                </c:pt>
                <c:pt idx="217">
                  <c:v>12.3</c:v>
                </c:pt>
                <c:pt idx="218">
                  <c:v>19.8</c:v>
                </c:pt>
                <c:pt idx="219">
                  <c:v>15.1</c:v>
                </c:pt>
                <c:pt idx="220">
                  <c:v>12</c:v>
                </c:pt>
                <c:pt idx="221">
                  <c:v>16.600000000000001</c:v>
                </c:pt>
                <c:pt idx="222">
                  <c:v>19.8</c:v>
                </c:pt>
                <c:pt idx="223">
                  <c:v>9.5</c:v>
                </c:pt>
                <c:pt idx="224">
                  <c:v>17.7</c:v>
                </c:pt>
                <c:pt idx="225">
                  <c:v>29.5</c:v>
                </c:pt>
                <c:pt idx="226">
                  <c:v>7.4</c:v>
                </c:pt>
                <c:pt idx="227">
                  <c:v>23.7</c:v>
                </c:pt>
                <c:pt idx="228">
                  <c:v>7.7</c:v>
                </c:pt>
                <c:pt idx="229">
                  <c:v>6.8</c:v>
                </c:pt>
                <c:pt idx="230">
                  <c:v>25.4</c:v>
                </c:pt>
                <c:pt idx="231">
                  <c:v>29.7</c:v>
                </c:pt>
                <c:pt idx="232">
                  <c:v>31.2</c:v>
                </c:pt>
                <c:pt idx="233">
                  <c:v>14</c:v>
                </c:pt>
                <c:pt idx="234">
                  <c:v>7.8</c:v>
                </c:pt>
                <c:pt idx="235">
                  <c:v>16.399999999999999</c:v>
                </c:pt>
                <c:pt idx="236">
                  <c:v>30.5</c:v>
                </c:pt>
                <c:pt idx="237">
                  <c:v>27</c:v>
                </c:pt>
                <c:pt idx="238">
                  <c:v>5.0999999999999996</c:v>
                </c:pt>
                <c:pt idx="239">
                  <c:v>11.4</c:v>
                </c:pt>
                <c:pt idx="240">
                  <c:v>21.7</c:v>
                </c:pt>
                <c:pt idx="241">
                  <c:v>4.2</c:v>
                </c:pt>
                <c:pt idx="243">
                  <c:v>8.1</c:v>
                </c:pt>
                <c:pt idx="244">
                  <c:v>20.3</c:v>
                </c:pt>
                <c:pt idx="245">
                  <c:v>2</c:v>
                </c:pt>
                <c:pt idx="246">
                  <c:v>12.5</c:v>
                </c:pt>
                <c:pt idx="247">
                  <c:v>23.5</c:v>
                </c:pt>
                <c:pt idx="248">
                  <c:v>24.2</c:v>
                </c:pt>
                <c:pt idx="249">
                  <c:v>33.5</c:v>
                </c:pt>
                <c:pt idx="250">
                  <c:v>24</c:v>
                </c:pt>
                <c:pt idx="251">
                  <c:v>19.8</c:v>
                </c:pt>
                <c:pt idx="252">
                  <c:v>13.6</c:v>
                </c:pt>
                <c:pt idx="253">
                  <c:v>26</c:v>
                </c:pt>
                <c:pt idx="254">
                  <c:v>17</c:v>
                </c:pt>
                <c:pt idx="255">
                  <c:v>27.3</c:v>
                </c:pt>
                <c:pt idx="256">
                  <c:v>6.3</c:v>
                </c:pt>
                <c:pt idx="257">
                  <c:v>14</c:v>
                </c:pt>
                <c:pt idx="258">
                  <c:v>17</c:v>
                </c:pt>
                <c:pt idx="259">
                  <c:v>16</c:v>
                </c:pt>
                <c:pt idx="260">
                  <c:v>27.3</c:v>
                </c:pt>
                <c:pt idx="261">
                  <c:v>10.1</c:v>
                </c:pt>
                <c:pt idx="262">
                  <c:v>28.8</c:v>
                </c:pt>
                <c:pt idx="263">
                  <c:v>5.8</c:v>
                </c:pt>
                <c:pt idx="264">
                  <c:v>17.899999999999999</c:v>
                </c:pt>
                <c:pt idx="265">
                  <c:v>13.6</c:v>
                </c:pt>
                <c:pt idx="266">
                  <c:v>12.6</c:v>
                </c:pt>
                <c:pt idx="267">
                  <c:v>21.2</c:v>
                </c:pt>
                <c:pt idx="269">
                  <c:v>9.1999999999999993</c:v>
                </c:pt>
                <c:pt idx="270">
                  <c:v>15.9</c:v>
                </c:pt>
                <c:pt idx="271">
                  <c:v>7.3</c:v>
                </c:pt>
                <c:pt idx="272">
                  <c:v>6.1</c:v>
                </c:pt>
                <c:pt idx="273">
                  <c:v>6.3</c:v>
                </c:pt>
                <c:pt idx="274">
                  <c:v>32.4</c:v>
                </c:pt>
                <c:pt idx="275">
                  <c:v>3</c:v>
                </c:pt>
                <c:pt idx="276">
                  <c:v>24.8</c:v>
                </c:pt>
                <c:pt idx="277">
                  <c:v>21.4</c:v>
                </c:pt>
                <c:pt idx="278">
                  <c:v>8.5</c:v>
                </c:pt>
                <c:pt idx="279">
                  <c:v>6.1</c:v>
                </c:pt>
                <c:pt idx="280">
                  <c:v>11</c:v>
                </c:pt>
                <c:pt idx="281">
                  <c:v>12.1</c:v>
                </c:pt>
                <c:pt idx="282">
                  <c:v>26.1</c:v>
                </c:pt>
                <c:pt idx="283">
                  <c:v>16.399999999999999</c:v>
                </c:pt>
                <c:pt idx="284">
                  <c:v>17.7</c:v>
                </c:pt>
                <c:pt idx="285">
                  <c:v>22.8</c:v>
                </c:pt>
                <c:pt idx="286">
                  <c:v>19.600000000000001</c:v>
                </c:pt>
                <c:pt idx="287">
                  <c:v>35.4</c:v>
                </c:pt>
                <c:pt idx="288">
                  <c:v>30.1</c:v>
                </c:pt>
                <c:pt idx="289">
                  <c:v>13.3</c:v>
                </c:pt>
                <c:pt idx="290">
                  <c:v>10.3</c:v>
                </c:pt>
                <c:pt idx="291">
                  <c:v>15.1</c:v>
                </c:pt>
                <c:pt idx="292">
                  <c:v>17.5</c:v>
                </c:pt>
                <c:pt idx="293">
                  <c:v>29.5</c:v>
                </c:pt>
                <c:pt idx="294">
                  <c:v>15.1</c:v>
                </c:pt>
                <c:pt idx="295">
                  <c:v>20.100000000000001</c:v>
                </c:pt>
                <c:pt idx="297">
                  <c:v>19.399999999999999</c:v>
                </c:pt>
                <c:pt idx="298">
                  <c:v>11.5</c:v>
                </c:pt>
                <c:pt idx="299">
                  <c:v>22.1</c:v>
                </c:pt>
                <c:pt idx="300">
                  <c:v>28.8</c:v>
                </c:pt>
                <c:pt idx="301">
                  <c:v>28.9</c:v>
                </c:pt>
                <c:pt idx="302">
                  <c:v>29.5</c:v>
                </c:pt>
                <c:pt idx="303">
                  <c:v>13.6</c:v>
                </c:pt>
                <c:pt idx="304">
                  <c:v>32.799999999999997</c:v>
                </c:pt>
                <c:pt idx="305">
                  <c:v>34.9</c:v>
                </c:pt>
                <c:pt idx="306">
                  <c:v>21.4</c:v>
                </c:pt>
                <c:pt idx="307">
                  <c:v>20</c:v>
                </c:pt>
                <c:pt idx="308">
                  <c:v>12.2</c:v>
                </c:pt>
                <c:pt idx="309">
                  <c:v>26.7</c:v>
                </c:pt>
                <c:pt idx="310">
                  <c:v>7.1</c:v>
                </c:pt>
                <c:pt idx="311">
                  <c:v>9.9</c:v>
                </c:pt>
                <c:pt idx="312">
                  <c:v>1.3</c:v>
                </c:pt>
                <c:pt idx="313">
                  <c:v>17.5</c:v>
                </c:pt>
                <c:pt idx="314">
                  <c:v>9.6</c:v>
                </c:pt>
                <c:pt idx="315">
                  <c:v>30.5</c:v>
                </c:pt>
                <c:pt idx="316">
                  <c:v>33.4</c:v>
                </c:pt>
                <c:pt idx="317">
                  <c:v>14.3</c:v>
                </c:pt>
                <c:pt idx="318">
                  <c:v>13.1</c:v>
                </c:pt>
                <c:pt idx="319">
                  <c:v>11.1</c:v>
                </c:pt>
                <c:pt idx="320">
                  <c:v>10</c:v>
                </c:pt>
                <c:pt idx="321">
                  <c:v>29.2</c:v>
                </c:pt>
                <c:pt idx="322">
                  <c:v>23.7</c:v>
                </c:pt>
                <c:pt idx="323">
                  <c:v>28.8</c:v>
                </c:pt>
                <c:pt idx="324">
                  <c:v>10.7</c:v>
                </c:pt>
                <c:pt idx="325">
                  <c:v>9.1999999999999993</c:v>
                </c:pt>
                <c:pt idx="326">
                  <c:v>35.6</c:v>
                </c:pt>
                <c:pt idx="327">
                  <c:v>11.8</c:v>
                </c:pt>
                <c:pt idx="329">
                  <c:v>15.9</c:v>
                </c:pt>
                <c:pt idx="330">
                  <c:v>8</c:v>
                </c:pt>
                <c:pt idx="331">
                  <c:v>32</c:v>
                </c:pt>
                <c:pt idx="332">
                  <c:v>23.9</c:v>
                </c:pt>
                <c:pt idx="333">
                  <c:v>7</c:v>
                </c:pt>
                <c:pt idx="334">
                  <c:v>27.4</c:v>
                </c:pt>
                <c:pt idx="335">
                  <c:v>8.1999999999999993</c:v>
                </c:pt>
                <c:pt idx="336">
                  <c:v>24</c:v>
                </c:pt>
                <c:pt idx="337">
                  <c:v>14.6</c:v>
                </c:pt>
                <c:pt idx="338">
                  <c:v>26</c:v>
                </c:pt>
                <c:pt idx="339">
                  <c:v>27</c:v>
                </c:pt>
                <c:pt idx="340">
                  <c:v>8.1999999999999993</c:v>
                </c:pt>
                <c:pt idx="341">
                  <c:v>36.200000000000003</c:v>
                </c:pt>
                <c:pt idx="343">
                  <c:v>24.5</c:v>
                </c:pt>
                <c:pt idx="344">
                  <c:v>17.899999999999999</c:v>
                </c:pt>
                <c:pt idx="345">
                  <c:v>19.899999999999999</c:v>
                </c:pt>
                <c:pt idx="346">
                  <c:v>8</c:v>
                </c:pt>
                <c:pt idx="347">
                  <c:v>21.3</c:v>
                </c:pt>
                <c:pt idx="348">
                  <c:v>12.9</c:v>
                </c:pt>
                <c:pt idx="349">
                  <c:v>32.1</c:v>
                </c:pt>
                <c:pt idx="350">
                  <c:v>19.399999999999999</c:v>
                </c:pt>
                <c:pt idx="351">
                  <c:v>17.100000000000001</c:v>
                </c:pt>
                <c:pt idx="352">
                  <c:v>17.100000000000001</c:v>
                </c:pt>
                <c:pt idx="353">
                  <c:v>8.1</c:v>
                </c:pt>
                <c:pt idx="354">
                  <c:v>14.6</c:v>
                </c:pt>
                <c:pt idx="355">
                  <c:v>16.7</c:v>
                </c:pt>
                <c:pt idx="356">
                  <c:v>22.4</c:v>
                </c:pt>
                <c:pt idx="357">
                  <c:v>23.2</c:v>
                </c:pt>
                <c:pt idx="358">
                  <c:v>5.6</c:v>
                </c:pt>
                <c:pt idx="360">
                  <c:v>10.8</c:v>
                </c:pt>
                <c:pt idx="361">
                  <c:v>23.2</c:v>
                </c:pt>
                <c:pt idx="362">
                  <c:v>20.7</c:v>
                </c:pt>
                <c:pt idx="363">
                  <c:v>15.4</c:v>
                </c:pt>
                <c:pt idx="364">
                  <c:v>30.5</c:v>
                </c:pt>
                <c:pt idx="365">
                  <c:v>8.5</c:v>
                </c:pt>
                <c:pt idx="367">
                  <c:v>28.2</c:v>
                </c:pt>
                <c:pt idx="368">
                  <c:v>19</c:v>
                </c:pt>
                <c:pt idx="369">
                  <c:v>18.7</c:v>
                </c:pt>
                <c:pt idx="370">
                  <c:v>16.600000000000001</c:v>
                </c:pt>
                <c:pt idx="371">
                  <c:v>28.9</c:v>
                </c:pt>
                <c:pt idx="372">
                  <c:v>10.4</c:v>
                </c:pt>
                <c:pt idx="373">
                  <c:v>19.7</c:v>
                </c:pt>
                <c:pt idx="374">
                  <c:v>10</c:v>
                </c:pt>
                <c:pt idx="375">
                  <c:v>4.3</c:v>
                </c:pt>
                <c:pt idx="376">
                  <c:v>36</c:v>
                </c:pt>
                <c:pt idx="377">
                  <c:v>30.7</c:v>
                </c:pt>
                <c:pt idx="378">
                  <c:v>7.7</c:v>
                </c:pt>
                <c:pt idx="379">
                  <c:v>8.5</c:v>
                </c:pt>
                <c:pt idx="380">
                  <c:v>16.899999999999999</c:v>
                </c:pt>
                <c:pt idx="381">
                  <c:v>18.600000000000001</c:v>
                </c:pt>
                <c:pt idx="382">
                  <c:v>13</c:v>
                </c:pt>
                <c:pt idx="383">
                  <c:v>35.6</c:v>
                </c:pt>
                <c:pt idx="384">
                  <c:v>21.1</c:v>
                </c:pt>
                <c:pt idx="385">
                  <c:v>14.8</c:v>
                </c:pt>
                <c:pt idx="386">
                  <c:v>26.8</c:v>
                </c:pt>
                <c:pt idx="387">
                  <c:v>26.1</c:v>
                </c:pt>
                <c:pt idx="388">
                  <c:v>11.3</c:v>
                </c:pt>
                <c:pt idx="389">
                  <c:v>15.4</c:v>
                </c:pt>
                <c:pt idx="390">
                  <c:v>26.5</c:v>
                </c:pt>
                <c:pt idx="391">
                  <c:v>8.9</c:v>
                </c:pt>
                <c:pt idx="392">
                  <c:v>36.200000000000003</c:v>
                </c:pt>
                <c:pt idx="393">
                  <c:v>22.1</c:v>
                </c:pt>
                <c:pt idx="394">
                  <c:v>28.8</c:v>
                </c:pt>
                <c:pt idx="395">
                  <c:v>7.9</c:v>
                </c:pt>
                <c:pt idx="396">
                  <c:v>32.5</c:v>
                </c:pt>
                <c:pt idx="397">
                  <c:v>27.3</c:v>
                </c:pt>
                <c:pt idx="398">
                  <c:v>10.6</c:v>
                </c:pt>
                <c:pt idx="399">
                  <c:v>25.3</c:v>
                </c:pt>
                <c:pt idx="400">
                  <c:v>28.2</c:v>
                </c:pt>
                <c:pt idx="401">
                  <c:v>15.5</c:v>
                </c:pt>
                <c:pt idx="402">
                  <c:v>19.8</c:v>
                </c:pt>
                <c:pt idx="403">
                  <c:v>12.3</c:v>
                </c:pt>
                <c:pt idx="404">
                  <c:v>14.7</c:v>
                </c:pt>
                <c:pt idx="405">
                  <c:v>15.4</c:v>
                </c:pt>
                <c:pt idx="406">
                  <c:v>9.5</c:v>
                </c:pt>
                <c:pt idx="407">
                  <c:v>20.399999999999999</c:v>
                </c:pt>
                <c:pt idx="408">
                  <c:v>12.3</c:v>
                </c:pt>
                <c:pt idx="409">
                  <c:v>22.5</c:v>
                </c:pt>
                <c:pt idx="410">
                  <c:v>4.5</c:v>
                </c:pt>
                <c:pt idx="411">
                  <c:v>11.6</c:v>
                </c:pt>
                <c:pt idx="412">
                  <c:v>11.1</c:v>
                </c:pt>
                <c:pt idx="413">
                  <c:v>11</c:v>
                </c:pt>
                <c:pt idx="414">
                  <c:v>20.2</c:v>
                </c:pt>
                <c:pt idx="415">
                  <c:v>13</c:v>
                </c:pt>
                <c:pt idx="416">
                  <c:v>31.2</c:v>
                </c:pt>
                <c:pt idx="417">
                  <c:v>27.8</c:v>
                </c:pt>
                <c:pt idx="418">
                  <c:v>12.6</c:v>
                </c:pt>
                <c:pt idx="419">
                  <c:v>9.6</c:v>
                </c:pt>
                <c:pt idx="420">
                  <c:v>27.3</c:v>
                </c:pt>
                <c:pt idx="421">
                  <c:v>9</c:v>
                </c:pt>
                <c:pt idx="422">
                  <c:v>6.7</c:v>
                </c:pt>
                <c:pt idx="423">
                  <c:v>15.3</c:v>
                </c:pt>
                <c:pt idx="424">
                  <c:v>38.6</c:v>
                </c:pt>
                <c:pt idx="425">
                  <c:v>24.4</c:v>
                </c:pt>
                <c:pt idx="426">
                  <c:v>28.8</c:v>
                </c:pt>
                <c:pt idx="427">
                  <c:v>15.6</c:v>
                </c:pt>
                <c:pt idx="428">
                  <c:v>3.3</c:v>
                </c:pt>
                <c:pt idx="429">
                  <c:v>8.5</c:v>
                </c:pt>
                <c:pt idx="430">
                  <c:v>28.1</c:v>
                </c:pt>
                <c:pt idx="431">
                  <c:v>2.4</c:v>
                </c:pt>
                <c:pt idx="432">
                  <c:v>4.3</c:v>
                </c:pt>
                <c:pt idx="433">
                  <c:v>13.1</c:v>
                </c:pt>
                <c:pt idx="434">
                  <c:v>18.2</c:v>
                </c:pt>
                <c:pt idx="435">
                  <c:v>24.4</c:v>
                </c:pt>
                <c:pt idx="436">
                  <c:v>22.5</c:v>
                </c:pt>
                <c:pt idx="437">
                  <c:v>34.299999999999997</c:v>
                </c:pt>
                <c:pt idx="438">
                  <c:v>22.9</c:v>
                </c:pt>
                <c:pt idx="439">
                  <c:v>10.3</c:v>
                </c:pt>
                <c:pt idx="440">
                  <c:v>4.9000000000000004</c:v>
                </c:pt>
                <c:pt idx="441">
                  <c:v>29.7</c:v>
                </c:pt>
                <c:pt idx="442">
                  <c:v>23.1</c:v>
                </c:pt>
                <c:pt idx="443">
                  <c:v>37.799999999999997</c:v>
                </c:pt>
                <c:pt idx="444">
                  <c:v>12.1</c:v>
                </c:pt>
                <c:pt idx="445">
                  <c:v>27.1</c:v>
                </c:pt>
                <c:pt idx="447">
                  <c:v>20.100000000000001</c:v>
                </c:pt>
                <c:pt idx="448">
                  <c:v>4.8</c:v>
                </c:pt>
                <c:pt idx="449">
                  <c:v>15.9</c:v>
                </c:pt>
                <c:pt idx="450">
                  <c:v>39.700000000000003</c:v>
                </c:pt>
                <c:pt idx="451">
                  <c:v>5.0999999999999996</c:v>
                </c:pt>
                <c:pt idx="452">
                  <c:v>8</c:v>
                </c:pt>
                <c:pt idx="453">
                  <c:v>26.2</c:v>
                </c:pt>
                <c:pt idx="454">
                  <c:v>28.6</c:v>
                </c:pt>
                <c:pt idx="455">
                  <c:v>34.200000000000003</c:v>
                </c:pt>
                <c:pt idx="456">
                  <c:v>14.1</c:v>
                </c:pt>
                <c:pt idx="457">
                  <c:v>19.8</c:v>
                </c:pt>
                <c:pt idx="458">
                  <c:v>17.8</c:v>
                </c:pt>
                <c:pt idx="459">
                  <c:v>11</c:v>
                </c:pt>
                <c:pt idx="460">
                  <c:v>21.5</c:v>
                </c:pt>
                <c:pt idx="462">
                  <c:v>34.5</c:v>
                </c:pt>
                <c:pt idx="463">
                  <c:v>8.8000000000000007</c:v>
                </c:pt>
                <c:pt idx="464">
                  <c:v>30.4</c:v>
                </c:pt>
                <c:pt idx="465">
                  <c:v>32.299999999999997</c:v>
                </c:pt>
                <c:pt idx="466">
                  <c:v>15.9</c:v>
                </c:pt>
                <c:pt idx="467">
                  <c:v>30.9</c:v>
                </c:pt>
                <c:pt idx="468">
                  <c:v>23</c:v>
                </c:pt>
                <c:pt idx="469">
                  <c:v>15.4</c:v>
                </c:pt>
                <c:pt idx="470">
                  <c:v>8.6</c:v>
                </c:pt>
                <c:pt idx="471">
                  <c:v>8.3000000000000007</c:v>
                </c:pt>
                <c:pt idx="472">
                  <c:v>16.100000000000001</c:v>
                </c:pt>
                <c:pt idx="473">
                  <c:v>20</c:v>
                </c:pt>
                <c:pt idx="474">
                  <c:v>10.9</c:v>
                </c:pt>
                <c:pt idx="475">
                  <c:v>15.4</c:v>
                </c:pt>
                <c:pt idx="476">
                  <c:v>9.3000000000000007</c:v>
                </c:pt>
                <c:pt idx="477">
                  <c:v>14.5</c:v>
                </c:pt>
                <c:pt idx="478">
                  <c:v>18.100000000000001</c:v>
                </c:pt>
                <c:pt idx="479">
                  <c:v>12.5</c:v>
                </c:pt>
                <c:pt idx="480">
                  <c:v>19.399999999999999</c:v>
                </c:pt>
                <c:pt idx="481">
                  <c:v>23</c:v>
                </c:pt>
                <c:pt idx="482">
                  <c:v>12.4</c:v>
                </c:pt>
                <c:pt idx="483">
                  <c:v>15.4</c:v>
                </c:pt>
                <c:pt idx="484">
                  <c:v>11.5</c:v>
                </c:pt>
                <c:pt idx="485">
                  <c:v>18.600000000000001</c:v>
                </c:pt>
                <c:pt idx="486">
                  <c:v>13.2</c:v>
                </c:pt>
                <c:pt idx="487">
                  <c:v>30.4</c:v>
                </c:pt>
                <c:pt idx="488">
                  <c:v>32.299999999999997</c:v>
                </c:pt>
                <c:pt idx="489">
                  <c:v>34.6</c:v>
                </c:pt>
                <c:pt idx="490">
                  <c:v>22.3</c:v>
                </c:pt>
                <c:pt idx="491">
                  <c:v>9.6999999999999993</c:v>
                </c:pt>
                <c:pt idx="492">
                  <c:v>36.6</c:v>
                </c:pt>
                <c:pt idx="493">
                  <c:v>2</c:v>
                </c:pt>
                <c:pt idx="494">
                  <c:v>26</c:v>
                </c:pt>
                <c:pt idx="495">
                  <c:v>17.100000000000001</c:v>
                </c:pt>
                <c:pt idx="496">
                  <c:v>15.4</c:v>
                </c:pt>
                <c:pt idx="497">
                  <c:v>17.7</c:v>
                </c:pt>
                <c:pt idx="498">
                  <c:v>23.7</c:v>
                </c:pt>
                <c:pt idx="499">
                  <c:v>10.199999999999999</c:v>
                </c:pt>
                <c:pt idx="500">
                  <c:v>14.9</c:v>
                </c:pt>
                <c:pt idx="501">
                  <c:v>36.5</c:v>
                </c:pt>
                <c:pt idx="502">
                  <c:v>29.4</c:v>
                </c:pt>
                <c:pt idx="503">
                  <c:v>29.8</c:v>
                </c:pt>
                <c:pt idx="504">
                  <c:v>13.1</c:v>
                </c:pt>
                <c:pt idx="505">
                  <c:v>19.2</c:v>
                </c:pt>
                <c:pt idx="506">
                  <c:v>31</c:v>
                </c:pt>
                <c:pt idx="507">
                  <c:v>30.1</c:v>
                </c:pt>
                <c:pt idx="508">
                  <c:v>8.5</c:v>
                </c:pt>
                <c:pt idx="509">
                  <c:v>38</c:v>
                </c:pt>
                <c:pt idx="510">
                  <c:v>16.5</c:v>
                </c:pt>
                <c:pt idx="511">
                  <c:v>11.9</c:v>
                </c:pt>
                <c:pt idx="512">
                  <c:v>8.8000000000000007</c:v>
                </c:pt>
                <c:pt idx="513">
                  <c:v>16.600000000000001</c:v>
                </c:pt>
                <c:pt idx="514">
                  <c:v>5.7</c:v>
                </c:pt>
                <c:pt idx="515">
                  <c:v>7.5</c:v>
                </c:pt>
                <c:pt idx="516">
                  <c:v>14.8</c:v>
                </c:pt>
                <c:pt idx="517">
                  <c:v>6.4</c:v>
                </c:pt>
                <c:pt idx="518">
                  <c:v>9.8000000000000007</c:v>
                </c:pt>
                <c:pt idx="519">
                  <c:v>26.5</c:v>
                </c:pt>
                <c:pt idx="520">
                  <c:v>10.6</c:v>
                </c:pt>
                <c:pt idx="521">
                  <c:v>16.7</c:v>
                </c:pt>
                <c:pt idx="522">
                  <c:v>27.2</c:v>
                </c:pt>
                <c:pt idx="523">
                  <c:v>12.9</c:v>
                </c:pt>
                <c:pt idx="524">
                  <c:v>14.9</c:v>
                </c:pt>
                <c:pt idx="525">
                  <c:v>28.7</c:v>
                </c:pt>
                <c:pt idx="526">
                  <c:v>19</c:v>
                </c:pt>
                <c:pt idx="527">
                  <c:v>34</c:v>
                </c:pt>
                <c:pt idx="528">
                  <c:v>19.8</c:v>
                </c:pt>
                <c:pt idx="529">
                  <c:v>16</c:v>
                </c:pt>
                <c:pt idx="530">
                  <c:v>18.5</c:v>
                </c:pt>
                <c:pt idx="531">
                  <c:v>7.1</c:v>
                </c:pt>
                <c:pt idx="532">
                  <c:v>9.9</c:v>
                </c:pt>
                <c:pt idx="534">
                  <c:v>17.2</c:v>
                </c:pt>
                <c:pt idx="535">
                  <c:v>30.4</c:v>
                </c:pt>
                <c:pt idx="536">
                  <c:v>22.2</c:v>
                </c:pt>
                <c:pt idx="537">
                  <c:v>2.9</c:v>
                </c:pt>
                <c:pt idx="538">
                  <c:v>24.6</c:v>
                </c:pt>
                <c:pt idx="539">
                  <c:v>13.1</c:v>
                </c:pt>
                <c:pt idx="540">
                  <c:v>13.2</c:v>
                </c:pt>
                <c:pt idx="542">
                  <c:v>13</c:v>
                </c:pt>
                <c:pt idx="543">
                  <c:v>22.9</c:v>
                </c:pt>
                <c:pt idx="544">
                  <c:v>37.200000000000003</c:v>
                </c:pt>
                <c:pt idx="545">
                  <c:v>28.9</c:v>
                </c:pt>
                <c:pt idx="546">
                  <c:v>13.3</c:v>
                </c:pt>
                <c:pt idx="547">
                  <c:v>21.6</c:v>
                </c:pt>
                <c:pt idx="548">
                  <c:v>22.6</c:v>
                </c:pt>
                <c:pt idx="549">
                  <c:v>8.3000000000000007</c:v>
                </c:pt>
                <c:pt idx="550">
                  <c:v>17.600000000000001</c:v>
                </c:pt>
                <c:pt idx="551">
                  <c:v>7.5</c:v>
                </c:pt>
                <c:pt idx="552">
                  <c:v>13.3</c:v>
                </c:pt>
                <c:pt idx="553">
                  <c:v>11.6</c:v>
                </c:pt>
                <c:pt idx="554">
                  <c:v>24.2</c:v>
                </c:pt>
                <c:pt idx="555">
                  <c:v>20.3</c:v>
                </c:pt>
                <c:pt idx="556">
                  <c:v>10.1</c:v>
                </c:pt>
                <c:pt idx="557">
                  <c:v>15.7</c:v>
                </c:pt>
                <c:pt idx="558">
                  <c:v>27.8</c:v>
                </c:pt>
                <c:pt idx="559">
                  <c:v>4.2</c:v>
                </c:pt>
                <c:pt idx="560">
                  <c:v>26.9</c:v>
                </c:pt>
                <c:pt idx="561">
                  <c:v>11.2</c:v>
                </c:pt>
                <c:pt idx="562">
                  <c:v>18.2</c:v>
                </c:pt>
                <c:pt idx="563">
                  <c:v>19.399999999999999</c:v>
                </c:pt>
                <c:pt idx="565">
                  <c:v>25</c:v>
                </c:pt>
                <c:pt idx="567">
                  <c:v>6</c:v>
                </c:pt>
                <c:pt idx="569">
                  <c:v>17.5</c:v>
                </c:pt>
                <c:pt idx="570">
                  <c:v>7.3</c:v>
                </c:pt>
                <c:pt idx="571">
                  <c:v>11.7</c:v>
                </c:pt>
                <c:pt idx="572">
                  <c:v>32.6</c:v>
                </c:pt>
                <c:pt idx="573">
                  <c:v>27.1</c:v>
                </c:pt>
                <c:pt idx="574">
                  <c:v>12.8</c:v>
                </c:pt>
                <c:pt idx="575">
                  <c:v>4.5</c:v>
                </c:pt>
                <c:pt idx="576">
                  <c:v>19.600000000000001</c:v>
                </c:pt>
                <c:pt idx="577">
                  <c:v>14.8</c:v>
                </c:pt>
                <c:pt idx="578">
                  <c:v>27.7</c:v>
                </c:pt>
                <c:pt idx="579">
                  <c:v>24.5</c:v>
                </c:pt>
                <c:pt idx="580">
                  <c:v>9</c:v>
                </c:pt>
                <c:pt idx="581">
                  <c:v>39.5</c:v>
                </c:pt>
                <c:pt idx="582">
                  <c:v>4.7</c:v>
                </c:pt>
                <c:pt idx="583">
                  <c:v>2.4</c:v>
                </c:pt>
                <c:pt idx="584">
                  <c:v>1.9</c:v>
                </c:pt>
                <c:pt idx="585">
                  <c:v>3.5</c:v>
                </c:pt>
                <c:pt idx="586">
                  <c:v>21.4</c:v>
                </c:pt>
                <c:pt idx="587">
                  <c:v>29</c:v>
                </c:pt>
                <c:pt idx="588">
                  <c:v>28.2</c:v>
                </c:pt>
                <c:pt idx="589">
                  <c:v>31.3</c:v>
                </c:pt>
                <c:pt idx="591">
                  <c:v>14.3</c:v>
                </c:pt>
                <c:pt idx="592">
                  <c:v>19.600000000000001</c:v>
                </c:pt>
                <c:pt idx="593">
                  <c:v>16</c:v>
                </c:pt>
                <c:pt idx="594">
                  <c:v>6.1</c:v>
                </c:pt>
                <c:pt idx="595">
                  <c:v>8.4</c:v>
                </c:pt>
                <c:pt idx="596">
                  <c:v>20.2</c:v>
                </c:pt>
                <c:pt idx="597">
                  <c:v>29.4</c:v>
                </c:pt>
              </c:numCache>
            </c:numRef>
          </c:xVal>
          <c:yVal>
            <c:numRef>
              <c:f>'MP PPG NBA'!$J$2:$J$599</c:f>
              <c:numCache>
                <c:formatCode>General</c:formatCode>
                <c:ptCount val="598"/>
                <c:pt idx="0">
                  <c:v>8.1999999999999993</c:v>
                </c:pt>
                <c:pt idx="1">
                  <c:v>1.1000000000000001</c:v>
                </c:pt>
                <c:pt idx="3">
                  <c:v>4.5999999999999996</c:v>
                </c:pt>
                <c:pt idx="6">
                  <c:v>5.6</c:v>
                </c:pt>
                <c:pt idx="7">
                  <c:v>3.4</c:v>
                </c:pt>
                <c:pt idx="8">
                  <c:v>2.2999999999999998</c:v>
                </c:pt>
                <c:pt idx="9">
                  <c:v>0.2</c:v>
                </c:pt>
                <c:pt idx="11">
                  <c:v>3.9</c:v>
                </c:pt>
                <c:pt idx="12">
                  <c:v>5.2</c:v>
                </c:pt>
                <c:pt idx="15">
                  <c:v>6.3</c:v>
                </c:pt>
                <c:pt idx="17">
                  <c:v>0.9</c:v>
                </c:pt>
                <c:pt idx="18">
                  <c:v>6.1</c:v>
                </c:pt>
                <c:pt idx="20">
                  <c:v>3.1</c:v>
                </c:pt>
                <c:pt idx="21">
                  <c:v>6.9</c:v>
                </c:pt>
                <c:pt idx="23">
                  <c:v>2.7</c:v>
                </c:pt>
                <c:pt idx="24">
                  <c:v>8.8000000000000007</c:v>
                </c:pt>
                <c:pt idx="28">
                  <c:v>15.5</c:v>
                </c:pt>
                <c:pt idx="29">
                  <c:v>5.2</c:v>
                </c:pt>
                <c:pt idx="30">
                  <c:v>4.4000000000000004</c:v>
                </c:pt>
                <c:pt idx="31">
                  <c:v>10.3</c:v>
                </c:pt>
                <c:pt idx="33">
                  <c:v>4.2</c:v>
                </c:pt>
                <c:pt idx="34">
                  <c:v>3.6</c:v>
                </c:pt>
                <c:pt idx="35">
                  <c:v>5.9</c:v>
                </c:pt>
                <c:pt idx="36">
                  <c:v>4.8</c:v>
                </c:pt>
                <c:pt idx="37">
                  <c:v>8.8000000000000007</c:v>
                </c:pt>
                <c:pt idx="39">
                  <c:v>2.8</c:v>
                </c:pt>
                <c:pt idx="40">
                  <c:v>4.9000000000000004</c:v>
                </c:pt>
                <c:pt idx="41">
                  <c:v>2</c:v>
                </c:pt>
                <c:pt idx="43">
                  <c:v>0.9</c:v>
                </c:pt>
                <c:pt idx="44">
                  <c:v>6.9</c:v>
                </c:pt>
                <c:pt idx="45">
                  <c:v>3.7</c:v>
                </c:pt>
                <c:pt idx="47">
                  <c:v>18.3</c:v>
                </c:pt>
                <c:pt idx="48">
                  <c:v>1.5</c:v>
                </c:pt>
                <c:pt idx="49">
                  <c:v>13.8</c:v>
                </c:pt>
                <c:pt idx="50">
                  <c:v>3.5</c:v>
                </c:pt>
                <c:pt idx="51">
                  <c:v>14.3</c:v>
                </c:pt>
                <c:pt idx="52">
                  <c:v>2.7</c:v>
                </c:pt>
                <c:pt idx="53">
                  <c:v>5.3</c:v>
                </c:pt>
                <c:pt idx="54">
                  <c:v>13.8</c:v>
                </c:pt>
                <c:pt idx="55">
                  <c:v>10</c:v>
                </c:pt>
                <c:pt idx="56">
                  <c:v>10.3</c:v>
                </c:pt>
                <c:pt idx="57">
                  <c:v>8.5</c:v>
                </c:pt>
                <c:pt idx="58">
                  <c:v>3.1</c:v>
                </c:pt>
                <c:pt idx="59">
                  <c:v>7.1</c:v>
                </c:pt>
                <c:pt idx="61">
                  <c:v>9.1999999999999993</c:v>
                </c:pt>
                <c:pt idx="62">
                  <c:v>11.6</c:v>
                </c:pt>
                <c:pt idx="64">
                  <c:v>2.2999999999999998</c:v>
                </c:pt>
                <c:pt idx="66">
                  <c:v>3.2</c:v>
                </c:pt>
                <c:pt idx="67">
                  <c:v>11.5</c:v>
                </c:pt>
                <c:pt idx="68">
                  <c:v>6.1</c:v>
                </c:pt>
                <c:pt idx="70">
                  <c:v>1.1000000000000001</c:v>
                </c:pt>
                <c:pt idx="71">
                  <c:v>2.4</c:v>
                </c:pt>
                <c:pt idx="72">
                  <c:v>7.4</c:v>
                </c:pt>
                <c:pt idx="73">
                  <c:v>3.3</c:v>
                </c:pt>
                <c:pt idx="74">
                  <c:v>14.1</c:v>
                </c:pt>
                <c:pt idx="75">
                  <c:v>3.7</c:v>
                </c:pt>
                <c:pt idx="76">
                  <c:v>5.6</c:v>
                </c:pt>
                <c:pt idx="77">
                  <c:v>4.9000000000000004</c:v>
                </c:pt>
                <c:pt idx="79">
                  <c:v>17.600000000000001</c:v>
                </c:pt>
                <c:pt idx="80">
                  <c:v>14.7</c:v>
                </c:pt>
                <c:pt idx="81">
                  <c:v>3.7</c:v>
                </c:pt>
                <c:pt idx="82">
                  <c:v>3.2</c:v>
                </c:pt>
                <c:pt idx="83">
                  <c:v>7.7</c:v>
                </c:pt>
                <c:pt idx="85">
                  <c:v>10.1</c:v>
                </c:pt>
                <c:pt idx="86">
                  <c:v>7.4</c:v>
                </c:pt>
                <c:pt idx="87">
                  <c:v>3.2</c:v>
                </c:pt>
                <c:pt idx="88">
                  <c:v>5.6</c:v>
                </c:pt>
                <c:pt idx="89">
                  <c:v>2.1</c:v>
                </c:pt>
                <c:pt idx="90">
                  <c:v>6.3</c:v>
                </c:pt>
                <c:pt idx="91">
                  <c:v>4.5</c:v>
                </c:pt>
                <c:pt idx="92">
                  <c:v>9.1999999999999993</c:v>
                </c:pt>
                <c:pt idx="93">
                  <c:v>5.9</c:v>
                </c:pt>
                <c:pt idx="94">
                  <c:v>2</c:v>
                </c:pt>
                <c:pt idx="95">
                  <c:v>1.2</c:v>
                </c:pt>
                <c:pt idx="97">
                  <c:v>2.5</c:v>
                </c:pt>
                <c:pt idx="99">
                  <c:v>1.9</c:v>
                </c:pt>
                <c:pt idx="100">
                  <c:v>4.9000000000000004</c:v>
                </c:pt>
                <c:pt idx="101">
                  <c:v>13</c:v>
                </c:pt>
                <c:pt idx="102">
                  <c:v>5.9</c:v>
                </c:pt>
                <c:pt idx="103">
                  <c:v>21.2</c:v>
                </c:pt>
                <c:pt idx="104">
                  <c:v>7</c:v>
                </c:pt>
                <c:pt idx="105">
                  <c:v>6.6</c:v>
                </c:pt>
                <c:pt idx="106">
                  <c:v>5.2</c:v>
                </c:pt>
                <c:pt idx="107">
                  <c:v>7.9</c:v>
                </c:pt>
                <c:pt idx="108">
                  <c:v>5.3</c:v>
                </c:pt>
                <c:pt idx="109">
                  <c:v>5.4</c:v>
                </c:pt>
                <c:pt idx="110">
                  <c:v>1.9</c:v>
                </c:pt>
                <c:pt idx="111">
                  <c:v>4.0999999999999996</c:v>
                </c:pt>
                <c:pt idx="112">
                  <c:v>7.1</c:v>
                </c:pt>
                <c:pt idx="113">
                  <c:v>4.5</c:v>
                </c:pt>
                <c:pt idx="114">
                  <c:v>2</c:v>
                </c:pt>
                <c:pt idx="115">
                  <c:v>8.6999999999999993</c:v>
                </c:pt>
                <c:pt idx="116">
                  <c:v>3.3</c:v>
                </c:pt>
                <c:pt idx="117">
                  <c:v>10.5</c:v>
                </c:pt>
                <c:pt idx="118">
                  <c:v>6.8</c:v>
                </c:pt>
                <c:pt idx="119">
                  <c:v>1</c:v>
                </c:pt>
                <c:pt idx="120">
                  <c:v>8.1999999999999993</c:v>
                </c:pt>
                <c:pt idx="121">
                  <c:v>10.3</c:v>
                </c:pt>
                <c:pt idx="122">
                  <c:v>4.3</c:v>
                </c:pt>
                <c:pt idx="123">
                  <c:v>3.6</c:v>
                </c:pt>
                <c:pt idx="124">
                  <c:v>4.7</c:v>
                </c:pt>
                <c:pt idx="125">
                  <c:v>4.2</c:v>
                </c:pt>
                <c:pt idx="126">
                  <c:v>4.7</c:v>
                </c:pt>
                <c:pt idx="127">
                  <c:v>4.2</c:v>
                </c:pt>
                <c:pt idx="128">
                  <c:v>6.5</c:v>
                </c:pt>
                <c:pt idx="129">
                  <c:v>5.0999999999999996</c:v>
                </c:pt>
                <c:pt idx="130">
                  <c:v>4</c:v>
                </c:pt>
                <c:pt idx="131">
                  <c:v>18.5</c:v>
                </c:pt>
                <c:pt idx="132">
                  <c:v>6.8</c:v>
                </c:pt>
                <c:pt idx="133">
                  <c:v>4.3</c:v>
                </c:pt>
                <c:pt idx="134">
                  <c:v>2.9</c:v>
                </c:pt>
                <c:pt idx="135">
                  <c:v>9.4</c:v>
                </c:pt>
                <c:pt idx="136">
                  <c:v>4.8</c:v>
                </c:pt>
                <c:pt idx="137">
                  <c:v>6.6</c:v>
                </c:pt>
                <c:pt idx="138">
                  <c:v>3.9</c:v>
                </c:pt>
                <c:pt idx="140">
                  <c:v>1.1000000000000001</c:v>
                </c:pt>
                <c:pt idx="141">
                  <c:v>17</c:v>
                </c:pt>
                <c:pt idx="142">
                  <c:v>12.3</c:v>
                </c:pt>
                <c:pt idx="143">
                  <c:v>2.6</c:v>
                </c:pt>
                <c:pt idx="144">
                  <c:v>3.8</c:v>
                </c:pt>
                <c:pt idx="145">
                  <c:v>10.1</c:v>
                </c:pt>
                <c:pt idx="146">
                  <c:v>6.6</c:v>
                </c:pt>
                <c:pt idx="147">
                  <c:v>3.9</c:v>
                </c:pt>
                <c:pt idx="148">
                  <c:v>7.7</c:v>
                </c:pt>
                <c:pt idx="149">
                  <c:v>1.3</c:v>
                </c:pt>
                <c:pt idx="150">
                  <c:v>5.0999999999999996</c:v>
                </c:pt>
                <c:pt idx="151">
                  <c:v>12.1</c:v>
                </c:pt>
                <c:pt idx="152">
                  <c:v>5.9</c:v>
                </c:pt>
                <c:pt idx="153">
                  <c:v>4.7</c:v>
                </c:pt>
                <c:pt idx="154">
                  <c:v>6.7</c:v>
                </c:pt>
                <c:pt idx="155">
                  <c:v>7.9</c:v>
                </c:pt>
                <c:pt idx="156">
                  <c:v>2.4</c:v>
                </c:pt>
                <c:pt idx="157">
                  <c:v>6.7</c:v>
                </c:pt>
                <c:pt idx="158">
                  <c:v>8.1</c:v>
                </c:pt>
                <c:pt idx="159">
                  <c:v>13.8</c:v>
                </c:pt>
                <c:pt idx="160">
                  <c:v>7.9</c:v>
                </c:pt>
                <c:pt idx="161">
                  <c:v>2.9</c:v>
                </c:pt>
                <c:pt idx="162">
                  <c:v>13.2</c:v>
                </c:pt>
                <c:pt idx="163">
                  <c:v>5.8</c:v>
                </c:pt>
                <c:pt idx="164">
                  <c:v>14.4</c:v>
                </c:pt>
                <c:pt idx="166">
                  <c:v>5.8</c:v>
                </c:pt>
                <c:pt idx="167">
                  <c:v>4</c:v>
                </c:pt>
                <c:pt idx="168">
                  <c:v>5.5</c:v>
                </c:pt>
                <c:pt idx="169">
                  <c:v>5.4</c:v>
                </c:pt>
                <c:pt idx="171">
                  <c:v>4.7</c:v>
                </c:pt>
                <c:pt idx="173">
                  <c:v>6.4</c:v>
                </c:pt>
                <c:pt idx="174">
                  <c:v>6</c:v>
                </c:pt>
                <c:pt idx="175">
                  <c:v>4.5999999999999996</c:v>
                </c:pt>
                <c:pt idx="176">
                  <c:v>7.5</c:v>
                </c:pt>
                <c:pt idx="177">
                  <c:v>9.1999999999999993</c:v>
                </c:pt>
                <c:pt idx="178">
                  <c:v>5</c:v>
                </c:pt>
                <c:pt idx="179">
                  <c:v>16.8</c:v>
                </c:pt>
                <c:pt idx="180">
                  <c:v>12.2</c:v>
                </c:pt>
                <c:pt idx="181">
                  <c:v>4.9000000000000004</c:v>
                </c:pt>
                <c:pt idx="182">
                  <c:v>5.5</c:v>
                </c:pt>
                <c:pt idx="183">
                  <c:v>5.6</c:v>
                </c:pt>
                <c:pt idx="184">
                  <c:v>6</c:v>
                </c:pt>
                <c:pt idx="185">
                  <c:v>1.7</c:v>
                </c:pt>
                <c:pt idx="186">
                  <c:v>11.6</c:v>
                </c:pt>
                <c:pt idx="187">
                  <c:v>11.1</c:v>
                </c:pt>
                <c:pt idx="188">
                  <c:v>8.1999999999999993</c:v>
                </c:pt>
                <c:pt idx="189">
                  <c:v>10.5</c:v>
                </c:pt>
                <c:pt idx="190">
                  <c:v>8.1</c:v>
                </c:pt>
                <c:pt idx="191">
                  <c:v>3.8</c:v>
                </c:pt>
                <c:pt idx="192">
                  <c:v>10.1</c:v>
                </c:pt>
                <c:pt idx="193">
                  <c:v>3.3</c:v>
                </c:pt>
                <c:pt idx="194">
                  <c:v>8.8000000000000007</c:v>
                </c:pt>
                <c:pt idx="195">
                  <c:v>16.7</c:v>
                </c:pt>
                <c:pt idx="196">
                  <c:v>2.9</c:v>
                </c:pt>
                <c:pt idx="197">
                  <c:v>7</c:v>
                </c:pt>
                <c:pt idx="198">
                  <c:v>22.5</c:v>
                </c:pt>
                <c:pt idx="199">
                  <c:v>8.8000000000000007</c:v>
                </c:pt>
                <c:pt idx="200">
                  <c:v>8.4</c:v>
                </c:pt>
                <c:pt idx="201">
                  <c:v>3.6</c:v>
                </c:pt>
                <c:pt idx="202">
                  <c:v>7.5</c:v>
                </c:pt>
                <c:pt idx="203">
                  <c:v>6.9</c:v>
                </c:pt>
                <c:pt idx="204">
                  <c:v>17.5</c:v>
                </c:pt>
                <c:pt idx="205">
                  <c:v>3.1</c:v>
                </c:pt>
                <c:pt idx="206">
                  <c:v>7.8</c:v>
                </c:pt>
                <c:pt idx="207">
                  <c:v>13.5</c:v>
                </c:pt>
                <c:pt idx="208">
                  <c:v>6.2</c:v>
                </c:pt>
                <c:pt idx="209">
                  <c:v>4.5</c:v>
                </c:pt>
                <c:pt idx="210">
                  <c:v>12.5</c:v>
                </c:pt>
                <c:pt idx="211">
                  <c:v>2.6</c:v>
                </c:pt>
                <c:pt idx="212">
                  <c:v>6.7</c:v>
                </c:pt>
                <c:pt idx="213">
                  <c:v>4.4000000000000004</c:v>
                </c:pt>
                <c:pt idx="214">
                  <c:v>5</c:v>
                </c:pt>
                <c:pt idx="215">
                  <c:v>1</c:v>
                </c:pt>
                <c:pt idx="216">
                  <c:v>3.1</c:v>
                </c:pt>
                <c:pt idx="217">
                  <c:v>3.2</c:v>
                </c:pt>
                <c:pt idx="218">
                  <c:v>6</c:v>
                </c:pt>
                <c:pt idx="219">
                  <c:v>4.4000000000000004</c:v>
                </c:pt>
                <c:pt idx="220">
                  <c:v>4.5999999999999996</c:v>
                </c:pt>
                <c:pt idx="221">
                  <c:v>5.7</c:v>
                </c:pt>
                <c:pt idx="222">
                  <c:v>6.7</c:v>
                </c:pt>
                <c:pt idx="223">
                  <c:v>3</c:v>
                </c:pt>
                <c:pt idx="224">
                  <c:v>9.1</c:v>
                </c:pt>
                <c:pt idx="225">
                  <c:v>12.3</c:v>
                </c:pt>
                <c:pt idx="226">
                  <c:v>2.2999999999999998</c:v>
                </c:pt>
                <c:pt idx="227">
                  <c:v>8.1999999999999993</c:v>
                </c:pt>
                <c:pt idx="228">
                  <c:v>1.8</c:v>
                </c:pt>
                <c:pt idx="229">
                  <c:v>1.3</c:v>
                </c:pt>
                <c:pt idx="230">
                  <c:v>13.1</c:v>
                </c:pt>
                <c:pt idx="231">
                  <c:v>15.2</c:v>
                </c:pt>
                <c:pt idx="232">
                  <c:v>16.100000000000001</c:v>
                </c:pt>
                <c:pt idx="233">
                  <c:v>2</c:v>
                </c:pt>
                <c:pt idx="234">
                  <c:v>3.9</c:v>
                </c:pt>
                <c:pt idx="235">
                  <c:v>5.3</c:v>
                </c:pt>
                <c:pt idx="236">
                  <c:v>13</c:v>
                </c:pt>
                <c:pt idx="237">
                  <c:v>10.8</c:v>
                </c:pt>
                <c:pt idx="238">
                  <c:v>1.7</c:v>
                </c:pt>
                <c:pt idx="239">
                  <c:v>2.6</c:v>
                </c:pt>
                <c:pt idx="240">
                  <c:v>8.1999999999999993</c:v>
                </c:pt>
                <c:pt idx="241">
                  <c:v>1.8</c:v>
                </c:pt>
                <c:pt idx="243">
                  <c:v>3.5</c:v>
                </c:pt>
                <c:pt idx="244">
                  <c:v>5.2</c:v>
                </c:pt>
                <c:pt idx="245">
                  <c:v>0</c:v>
                </c:pt>
                <c:pt idx="246">
                  <c:v>5.3</c:v>
                </c:pt>
                <c:pt idx="247">
                  <c:v>6.4</c:v>
                </c:pt>
                <c:pt idx="248">
                  <c:v>12.3</c:v>
                </c:pt>
                <c:pt idx="249">
                  <c:v>11.5</c:v>
                </c:pt>
                <c:pt idx="250">
                  <c:v>6.8</c:v>
                </c:pt>
                <c:pt idx="251">
                  <c:v>4.7</c:v>
                </c:pt>
                <c:pt idx="252">
                  <c:v>4.8</c:v>
                </c:pt>
                <c:pt idx="253">
                  <c:v>9</c:v>
                </c:pt>
                <c:pt idx="254">
                  <c:v>6.4</c:v>
                </c:pt>
                <c:pt idx="255">
                  <c:v>11.7</c:v>
                </c:pt>
                <c:pt idx="256">
                  <c:v>1.6</c:v>
                </c:pt>
                <c:pt idx="257">
                  <c:v>4.8</c:v>
                </c:pt>
                <c:pt idx="258">
                  <c:v>5.2</c:v>
                </c:pt>
                <c:pt idx="259">
                  <c:v>4.5</c:v>
                </c:pt>
                <c:pt idx="260">
                  <c:v>12.7</c:v>
                </c:pt>
                <c:pt idx="261">
                  <c:v>2.9</c:v>
                </c:pt>
                <c:pt idx="262">
                  <c:v>15.7</c:v>
                </c:pt>
                <c:pt idx="263">
                  <c:v>2</c:v>
                </c:pt>
                <c:pt idx="264">
                  <c:v>5.6</c:v>
                </c:pt>
                <c:pt idx="265">
                  <c:v>5.6</c:v>
                </c:pt>
                <c:pt idx="266">
                  <c:v>4.4000000000000004</c:v>
                </c:pt>
                <c:pt idx="267">
                  <c:v>7.5</c:v>
                </c:pt>
                <c:pt idx="269">
                  <c:v>2.7</c:v>
                </c:pt>
                <c:pt idx="270">
                  <c:v>7.2</c:v>
                </c:pt>
                <c:pt idx="271">
                  <c:v>2.9</c:v>
                </c:pt>
                <c:pt idx="272">
                  <c:v>2.2999999999999998</c:v>
                </c:pt>
                <c:pt idx="273">
                  <c:v>2.4</c:v>
                </c:pt>
                <c:pt idx="274">
                  <c:v>9.6</c:v>
                </c:pt>
                <c:pt idx="275">
                  <c:v>0</c:v>
                </c:pt>
                <c:pt idx="276">
                  <c:v>13.9</c:v>
                </c:pt>
                <c:pt idx="277">
                  <c:v>9.3000000000000007</c:v>
                </c:pt>
                <c:pt idx="278">
                  <c:v>3.5</c:v>
                </c:pt>
                <c:pt idx="279">
                  <c:v>1.2</c:v>
                </c:pt>
                <c:pt idx="280">
                  <c:v>4.0999999999999996</c:v>
                </c:pt>
                <c:pt idx="281">
                  <c:v>4.7</c:v>
                </c:pt>
                <c:pt idx="282">
                  <c:v>9.4</c:v>
                </c:pt>
                <c:pt idx="283">
                  <c:v>6.4</c:v>
                </c:pt>
                <c:pt idx="284">
                  <c:v>6.1</c:v>
                </c:pt>
                <c:pt idx="285">
                  <c:v>9.1</c:v>
                </c:pt>
                <c:pt idx="286">
                  <c:v>7.3</c:v>
                </c:pt>
                <c:pt idx="287">
                  <c:v>16.8</c:v>
                </c:pt>
                <c:pt idx="288">
                  <c:v>11.9</c:v>
                </c:pt>
                <c:pt idx="289">
                  <c:v>5</c:v>
                </c:pt>
                <c:pt idx="290">
                  <c:v>3.7</c:v>
                </c:pt>
                <c:pt idx="291">
                  <c:v>4.8</c:v>
                </c:pt>
                <c:pt idx="292">
                  <c:v>5.5</c:v>
                </c:pt>
                <c:pt idx="293">
                  <c:v>13.4</c:v>
                </c:pt>
                <c:pt idx="294">
                  <c:v>3.4</c:v>
                </c:pt>
                <c:pt idx="295">
                  <c:v>5.9</c:v>
                </c:pt>
                <c:pt idx="297">
                  <c:v>5.6</c:v>
                </c:pt>
                <c:pt idx="298">
                  <c:v>3</c:v>
                </c:pt>
                <c:pt idx="299">
                  <c:v>6.7</c:v>
                </c:pt>
                <c:pt idx="300">
                  <c:v>13.5</c:v>
                </c:pt>
                <c:pt idx="301">
                  <c:v>9.5</c:v>
                </c:pt>
                <c:pt idx="302">
                  <c:v>8.3000000000000007</c:v>
                </c:pt>
                <c:pt idx="303">
                  <c:v>6.7</c:v>
                </c:pt>
                <c:pt idx="304">
                  <c:v>9</c:v>
                </c:pt>
                <c:pt idx="305">
                  <c:v>16.2</c:v>
                </c:pt>
                <c:pt idx="306">
                  <c:v>7.9</c:v>
                </c:pt>
                <c:pt idx="307">
                  <c:v>8.1999999999999993</c:v>
                </c:pt>
                <c:pt idx="308">
                  <c:v>5</c:v>
                </c:pt>
                <c:pt idx="309">
                  <c:v>8.8000000000000007</c:v>
                </c:pt>
                <c:pt idx="310">
                  <c:v>1.7</c:v>
                </c:pt>
                <c:pt idx="311">
                  <c:v>4.4000000000000004</c:v>
                </c:pt>
                <c:pt idx="312">
                  <c:v>0.7</c:v>
                </c:pt>
                <c:pt idx="313">
                  <c:v>5.6</c:v>
                </c:pt>
                <c:pt idx="314">
                  <c:v>1.8</c:v>
                </c:pt>
                <c:pt idx="315">
                  <c:v>9.4</c:v>
                </c:pt>
                <c:pt idx="316">
                  <c:v>20.5</c:v>
                </c:pt>
                <c:pt idx="317">
                  <c:v>3.1</c:v>
                </c:pt>
                <c:pt idx="318">
                  <c:v>3.4</c:v>
                </c:pt>
                <c:pt idx="319">
                  <c:v>2.8</c:v>
                </c:pt>
                <c:pt idx="320">
                  <c:v>3.8</c:v>
                </c:pt>
                <c:pt idx="321">
                  <c:v>9.6</c:v>
                </c:pt>
                <c:pt idx="322">
                  <c:v>8.6</c:v>
                </c:pt>
                <c:pt idx="323">
                  <c:v>12.8</c:v>
                </c:pt>
                <c:pt idx="324">
                  <c:v>3.4</c:v>
                </c:pt>
                <c:pt idx="325">
                  <c:v>2</c:v>
                </c:pt>
                <c:pt idx="326">
                  <c:v>15.1</c:v>
                </c:pt>
                <c:pt idx="327">
                  <c:v>4.3</c:v>
                </c:pt>
                <c:pt idx="329">
                  <c:v>5.7</c:v>
                </c:pt>
                <c:pt idx="330">
                  <c:v>1.3</c:v>
                </c:pt>
                <c:pt idx="331">
                  <c:v>12.3</c:v>
                </c:pt>
                <c:pt idx="332">
                  <c:v>9.1999999999999993</c:v>
                </c:pt>
                <c:pt idx="333">
                  <c:v>2.2999999999999998</c:v>
                </c:pt>
                <c:pt idx="334">
                  <c:v>13.5</c:v>
                </c:pt>
                <c:pt idx="335">
                  <c:v>2.1</c:v>
                </c:pt>
                <c:pt idx="336">
                  <c:v>7.9</c:v>
                </c:pt>
                <c:pt idx="337">
                  <c:v>4</c:v>
                </c:pt>
                <c:pt idx="338">
                  <c:v>8.8000000000000007</c:v>
                </c:pt>
                <c:pt idx="339">
                  <c:v>7.8</c:v>
                </c:pt>
                <c:pt idx="340">
                  <c:v>3.2</c:v>
                </c:pt>
                <c:pt idx="341">
                  <c:v>16.899999999999999</c:v>
                </c:pt>
                <c:pt idx="343">
                  <c:v>11.7</c:v>
                </c:pt>
                <c:pt idx="344">
                  <c:v>7.9</c:v>
                </c:pt>
                <c:pt idx="345">
                  <c:v>7.4</c:v>
                </c:pt>
                <c:pt idx="346">
                  <c:v>3.7</c:v>
                </c:pt>
                <c:pt idx="347">
                  <c:v>8.6999999999999993</c:v>
                </c:pt>
                <c:pt idx="348">
                  <c:v>3.7</c:v>
                </c:pt>
                <c:pt idx="349">
                  <c:v>19.3</c:v>
                </c:pt>
                <c:pt idx="350">
                  <c:v>11.4</c:v>
                </c:pt>
                <c:pt idx="351">
                  <c:v>3.8</c:v>
                </c:pt>
                <c:pt idx="352">
                  <c:v>5.0999999999999996</c:v>
                </c:pt>
                <c:pt idx="353">
                  <c:v>1.7</c:v>
                </c:pt>
                <c:pt idx="354">
                  <c:v>3</c:v>
                </c:pt>
                <c:pt idx="355">
                  <c:v>6.3</c:v>
                </c:pt>
                <c:pt idx="356">
                  <c:v>8.8000000000000007</c:v>
                </c:pt>
                <c:pt idx="357">
                  <c:v>7.9</c:v>
                </c:pt>
                <c:pt idx="358">
                  <c:v>1.8</c:v>
                </c:pt>
                <c:pt idx="360">
                  <c:v>2.2000000000000002</c:v>
                </c:pt>
                <c:pt idx="361">
                  <c:v>6.2</c:v>
                </c:pt>
                <c:pt idx="362">
                  <c:v>7.8</c:v>
                </c:pt>
                <c:pt idx="363">
                  <c:v>7.5</c:v>
                </c:pt>
                <c:pt idx="364">
                  <c:v>13.9</c:v>
                </c:pt>
                <c:pt idx="365">
                  <c:v>3.8</c:v>
                </c:pt>
                <c:pt idx="367">
                  <c:v>10.5</c:v>
                </c:pt>
                <c:pt idx="368">
                  <c:v>7.6</c:v>
                </c:pt>
                <c:pt idx="369">
                  <c:v>5.5</c:v>
                </c:pt>
                <c:pt idx="370">
                  <c:v>6.8</c:v>
                </c:pt>
                <c:pt idx="371">
                  <c:v>8.8000000000000007</c:v>
                </c:pt>
                <c:pt idx="372">
                  <c:v>3.3</c:v>
                </c:pt>
                <c:pt idx="373">
                  <c:v>7.5</c:v>
                </c:pt>
                <c:pt idx="374">
                  <c:v>1.9</c:v>
                </c:pt>
                <c:pt idx="375">
                  <c:v>1.4</c:v>
                </c:pt>
                <c:pt idx="376">
                  <c:v>16.100000000000001</c:v>
                </c:pt>
                <c:pt idx="377">
                  <c:v>16.3</c:v>
                </c:pt>
                <c:pt idx="378">
                  <c:v>3.2</c:v>
                </c:pt>
                <c:pt idx="379">
                  <c:v>3.4</c:v>
                </c:pt>
                <c:pt idx="380">
                  <c:v>5.4</c:v>
                </c:pt>
                <c:pt idx="381">
                  <c:v>8.9</c:v>
                </c:pt>
                <c:pt idx="382">
                  <c:v>4.5</c:v>
                </c:pt>
                <c:pt idx="383">
                  <c:v>12</c:v>
                </c:pt>
                <c:pt idx="384">
                  <c:v>7.5</c:v>
                </c:pt>
                <c:pt idx="385">
                  <c:v>6.1</c:v>
                </c:pt>
                <c:pt idx="386">
                  <c:v>7.1</c:v>
                </c:pt>
                <c:pt idx="387">
                  <c:v>9.5</c:v>
                </c:pt>
                <c:pt idx="388">
                  <c:v>4.0999999999999996</c:v>
                </c:pt>
                <c:pt idx="389">
                  <c:v>6.4</c:v>
                </c:pt>
                <c:pt idx="390">
                  <c:v>10.8</c:v>
                </c:pt>
                <c:pt idx="391">
                  <c:v>3</c:v>
                </c:pt>
                <c:pt idx="392">
                  <c:v>17.5</c:v>
                </c:pt>
                <c:pt idx="393">
                  <c:v>9</c:v>
                </c:pt>
                <c:pt idx="394">
                  <c:v>10.8</c:v>
                </c:pt>
                <c:pt idx="395">
                  <c:v>2.1</c:v>
                </c:pt>
                <c:pt idx="396">
                  <c:v>15.3</c:v>
                </c:pt>
                <c:pt idx="397">
                  <c:v>12.2</c:v>
                </c:pt>
                <c:pt idx="398">
                  <c:v>3.3</c:v>
                </c:pt>
                <c:pt idx="399">
                  <c:v>14.9</c:v>
                </c:pt>
                <c:pt idx="400">
                  <c:v>13.2</c:v>
                </c:pt>
                <c:pt idx="401">
                  <c:v>4.2</c:v>
                </c:pt>
                <c:pt idx="402">
                  <c:v>5.9</c:v>
                </c:pt>
                <c:pt idx="403">
                  <c:v>3.6</c:v>
                </c:pt>
                <c:pt idx="404">
                  <c:v>6.1</c:v>
                </c:pt>
                <c:pt idx="405">
                  <c:v>4.2</c:v>
                </c:pt>
                <c:pt idx="406">
                  <c:v>1.8</c:v>
                </c:pt>
                <c:pt idx="407">
                  <c:v>8.6999999999999993</c:v>
                </c:pt>
                <c:pt idx="408">
                  <c:v>3.8</c:v>
                </c:pt>
                <c:pt idx="409">
                  <c:v>6.1</c:v>
                </c:pt>
                <c:pt idx="410">
                  <c:v>1.2</c:v>
                </c:pt>
                <c:pt idx="411">
                  <c:v>2.5</c:v>
                </c:pt>
                <c:pt idx="412">
                  <c:v>3.1</c:v>
                </c:pt>
                <c:pt idx="413">
                  <c:v>3.6</c:v>
                </c:pt>
                <c:pt idx="414">
                  <c:v>6.7</c:v>
                </c:pt>
                <c:pt idx="415">
                  <c:v>4.0999999999999996</c:v>
                </c:pt>
                <c:pt idx="416">
                  <c:v>13.9</c:v>
                </c:pt>
                <c:pt idx="417">
                  <c:v>9.4</c:v>
                </c:pt>
                <c:pt idx="418">
                  <c:v>5.7</c:v>
                </c:pt>
                <c:pt idx="419">
                  <c:v>3.4</c:v>
                </c:pt>
                <c:pt idx="420">
                  <c:v>9.6999999999999993</c:v>
                </c:pt>
                <c:pt idx="421">
                  <c:v>3.6</c:v>
                </c:pt>
                <c:pt idx="422">
                  <c:v>2.2000000000000002</c:v>
                </c:pt>
                <c:pt idx="423">
                  <c:v>8</c:v>
                </c:pt>
                <c:pt idx="424">
                  <c:v>19</c:v>
                </c:pt>
                <c:pt idx="425">
                  <c:v>15.1</c:v>
                </c:pt>
                <c:pt idx="426">
                  <c:v>9.4</c:v>
                </c:pt>
                <c:pt idx="427">
                  <c:v>4.2</c:v>
                </c:pt>
                <c:pt idx="428">
                  <c:v>2</c:v>
                </c:pt>
                <c:pt idx="429">
                  <c:v>2.6</c:v>
                </c:pt>
                <c:pt idx="430">
                  <c:v>11.1</c:v>
                </c:pt>
                <c:pt idx="431">
                  <c:v>0.9</c:v>
                </c:pt>
                <c:pt idx="432">
                  <c:v>2.9</c:v>
                </c:pt>
                <c:pt idx="433">
                  <c:v>3.9</c:v>
                </c:pt>
                <c:pt idx="434">
                  <c:v>7.4</c:v>
                </c:pt>
                <c:pt idx="435">
                  <c:v>12.5</c:v>
                </c:pt>
                <c:pt idx="436">
                  <c:v>10.199999999999999</c:v>
                </c:pt>
                <c:pt idx="437">
                  <c:v>16.100000000000001</c:v>
                </c:pt>
                <c:pt idx="438">
                  <c:v>10.1</c:v>
                </c:pt>
                <c:pt idx="439">
                  <c:v>3.7</c:v>
                </c:pt>
                <c:pt idx="440">
                  <c:v>0.8</c:v>
                </c:pt>
                <c:pt idx="441">
                  <c:v>15.2</c:v>
                </c:pt>
                <c:pt idx="442">
                  <c:v>10.199999999999999</c:v>
                </c:pt>
                <c:pt idx="443">
                  <c:v>16.399999999999999</c:v>
                </c:pt>
                <c:pt idx="444">
                  <c:v>4.5999999999999996</c:v>
                </c:pt>
                <c:pt idx="445">
                  <c:v>12.9</c:v>
                </c:pt>
                <c:pt idx="447">
                  <c:v>5.5</c:v>
                </c:pt>
                <c:pt idx="448">
                  <c:v>2</c:v>
                </c:pt>
                <c:pt idx="449">
                  <c:v>5.5</c:v>
                </c:pt>
                <c:pt idx="450">
                  <c:v>14.4</c:v>
                </c:pt>
                <c:pt idx="451">
                  <c:v>1.4</c:v>
                </c:pt>
                <c:pt idx="452">
                  <c:v>1.8</c:v>
                </c:pt>
                <c:pt idx="453">
                  <c:v>9</c:v>
                </c:pt>
                <c:pt idx="454">
                  <c:v>9.4</c:v>
                </c:pt>
                <c:pt idx="455">
                  <c:v>10.199999999999999</c:v>
                </c:pt>
                <c:pt idx="456">
                  <c:v>5.7</c:v>
                </c:pt>
                <c:pt idx="457">
                  <c:v>5.0999999999999996</c:v>
                </c:pt>
                <c:pt idx="458">
                  <c:v>4.0999999999999996</c:v>
                </c:pt>
                <c:pt idx="459">
                  <c:v>2.7</c:v>
                </c:pt>
                <c:pt idx="460">
                  <c:v>9.9</c:v>
                </c:pt>
                <c:pt idx="462">
                  <c:v>16.7</c:v>
                </c:pt>
                <c:pt idx="463">
                  <c:v>3.2</c:v>
                </c:pt>
                <c:pt idx="464">
                  <c:v>14.3</c:v>
                </c:pt>
                <c:pt idx="465">
                  <c:v>12.8</c:v>
                </c:pt>
                <c:pt idx="466">
                  <c:v>5.0999999999999996</c:v>
                </c:pt>
                <c:pt idx="467">
                  <c:v>19.100000000000001</c:v>
                </c:pt>
                <c:pt idx="468">
                  <c:v>10.6</c:v>
                </c:pt>
                <c:pt idx="469">
                  <c:v>6.1</c:v>
                </c:pt>
                <c:pt idx="470">
                  <c:v>2.1</c:v>
                </c:pt>
                <c:pt idx="471">
                  <c:v>3.2</c:v>
                </c:pt>
                <c:pt idx="472">
                  <c:v>5.5</c:v>
                </c:pt>
                <c:pt idx="473">
                  <c:v>7.6</c:v>
                </c:pt>
                <c:pt idx="474">
                  <c:v>5.6</c:v>
                </c:pt>
                <c:pt idx="475">
                  <c:v>4.4000000000000004</c:v>
                </c:pt>
                <c:pt idx="476">
                  <c:v>1.9</c:v>
                </c:pt>
                <c:pt idx="477">
                  <c:v>4.7</c:v>
                </c:pt>
                <c:pt idx="478">
                  <c:v>7.1</c:v>
                </c:pt>
                <c:pt idx="479">
                  <c:v>3.7</c:v>
                </c:pt>
                <c:pt idx="480">
                  <c:v>6.8</c:v>
                </c:pt>
                <c:pt idx="481">
                  <c:v>7.2</c:v>
                </c:pt>
                <c:pt idx="482">
                  <c:v>4.3</c:v>
                </c:pt>
                <c:pt idx="483">
                  <c:v>4.5</c:v>
                </c:pt>
                <c:pt idx="484">
                  <c:v>3.7</c:v>
                </c:pt>
                <c:pt idx="485">
                  <c:v>7.6</c:v>
                </c:pt>
                <c:pt idx="486">
                  <c:v>3.8</c:v>
                </c:pt>
                <c:pt idx="487">
                  <c:v>8.9</c:v>
                </c:pt>
                <c:pt idx="488">
                  <c:v>12</c:v>
                </c:pt>
                <c:pt idx="489">
                  <c:v>20.3</c:v>
                </c:pt>
                <c:pt idx="490">
                  <c:v>9.1999999999999993</c:v>
                </c:pt>
                <c:pt idx="491">
                  <c:v>3.4</c:v>
                </c:pt>
                <c:pt idx="492">
                  <c:v>15.4</c:v>
                </c:pt>
                <c:pt idx="493">
                  <c:v>0</c:v>
                </c:pt>
                <c:pt idx="494">
                  <c:v>8.1999999999999993</c:v>
                </c:pt>
                <c:pt idx="495">
                  <c:v>5.9</c:v>
                </c:pt>
                <c:pt idx="496">
                  <c:v>5.7</c:v>
                </c:pt>
                <c:pt idx="497">
                  <c:v>5.9</c:v>
                </c:pt>
                <c:pt idx="498">
                  <c:v>7.7</c:v>
                </c:pt>
                <c:pt idx="499">
                  <c:v>2.8</c:v>
                </c:pt>
                <c:pt idx="500">
                  <c:v>7</c:v>
                </c:pt>
                <c:pt idx="501">
                  <c:v>21</c:v>
                </c:pt>
                <c:pt idx="502">
                  <c:v>12.6</c:v>
                </c:pt>
                <c:pt idx="503">
                  <c:v>11.8</c:v>
                </c:pt>
                <c:pt idx="504">
                  <c:v>3.8</c:v>
                </c:pt>
                <c:pt idx="505">
                  <c:v>7.7</c:v>
                </c:pt>
                <c:pt idx="506">
                  <c:v>17.8</c:v>
                </c:pt>
                <c:pt idx="507">
                  <c:v>13</c:v>
                </c:pt>
                <c:pt idx="508">
                  <c:v>2.8</c:v>
                </c:pt>
                <c:pt idx="509">
                  <c:v>18.5</c:v>
                </c:pt>
                <c:pt idx="510">
                  <c:v>5.7</c:v>
                </c:pt>
                <c:pt idx="511">
                  <c:v>5.2</c:v>
                </c:pt>
                <c:pt idx="512">
                  <c:v>2.7</c:v>
                </c:pt>
                <c:pt idx="513">
                  <c:v>5.6</c:v>
                </c:pt>
                <c:pt idx="514">
                  <c:v>1.5</c:v>
                </c:pt>
                <c:pt idx="515">
                  <c:v>2.2999999999999998</c:v>
                </c:pt>
                <c:pt idx="516">
                  <c:v>6</c:v>
                </c:pt>
                <c:pt idx="517">
                  <c:v>3.1</c:v>
                </c:pt>
                <c:pt idx="518">
                  <c:v>2.7</c:v>
                </c:pt>
                <c:pt idx="519">
                  <c:v>11.8</c:v>
                </c:pt>
                <c:pt idx="520">
                  <c:v>4.0999999999999996</c:v>
                </c:pt>
                <c:pt idx="521">
                  <c:v>6</c:v>
                </c:pt>
                <c:pt idx="522">
                  <c:v>12.1</c:v>
                </c:pt>
                <c:pt idx="523">
                  <c:v>5.9</c:v>
                </c:pt>
                <c:pt idx="524">
                  <c:v>4.5</c:v>
                </c:pt>
                <c:pt idx="525">
                  <c:v>8.6999999999999993</c:v>
                </c:pt>
                <c:pt idx="526">
                  <c:v>5.8</c:v>
                </c:pt>
                <c:pt idx="527">
                  <c:v>11</c:v>
                </c:pt>
                <c:pt idx="528">
                  <c:v>6.4</c:v>
                </c:pt>
                <c:pt idx="529">
                  <c:v>5.3</c:v>
                </c:pt>
                <c:pt idx="530">
                  <c:v>5.6</c:v>
                </c:pt>
                <c:pt idx="531">
                  <c:v>3.8</c:v>
                </c:pt>
                <c:pt idx="532">
                  <c:v>4</c:v>
                </c:pt>
                <c:pt idx="534">
                  <c:v>6.4</c:v>
                </c:pt>
                <c:pt idx="535">
                  <c:v>12.8</c:v>
                </c:pt>
                <c:pt idx="536">
                  <c:v>4.8</c:v>
                </c:pt>
                <c:pt idx="537">
                  <c:v>1.3</c:v>
                </c:pt>
                <c:pt idx="538">
                  <c:v>6.8</c:v>
                </c:pt>
                <c:pt idx="539">
                  <c:v>3.7</c:v>
                </c:pt>
                <c:pt idx="540">
                  <c:v>4.5999999999999996</c:v>
                </c:pt>
                <c:pt idx="542">
                  <c:v>3.1</c:v>
                </c:pt>
                <c:pt idx="543">
                  <c:v>9.9</c:v>
                </c:pt>
                <c:pt idx="544">
                  <c:v>20.100000000000001</c:v>
                </c:pt>
                <c:pt idx="545">
                  <c:v>13.5</c:v>
                </c:pt>
                <c:pt idx="546">
                  <c:v>5.2</c:v>
                </c:pt>
                <c:pt idx="547">
                  <c:v>8.6</c:v>
                </c:pt>
                <c:pt idx="548">
                  <c:v>8.4</c:v>
                </c:pt>
                <c:pt idx="549">
                  <c:v>2.6</c:v>
                </c:pt>
                <c:pt idx="550">
                  <c:v>8.5</c:v>
                </c:pt>
                <c:pt idx="551">
                  <c:v>2.7</c:v>
                </c:pt>
                <c:pt idx="552">
                  <c:v>5.0999999999999996</c:v>
                </c:pt>
                <c:pt idx="553">
                  <c:v>3.9</c:v>
                </c:pt>
                <c:pt idx="554">
                  <c:v>8</c:v>
                </c:pt>
                <c:pt idx="555">
                  <c:v>8.3000000000000007</c:v>
                </c:pt>
                <c:pt idx="556">
                  <c:v>3.2</c:v>
                </c:pt>
                <c:pt idx="557">
                  <c:v>4.7</c:v>
                </c:pt>
                <c:pt idx="558">
                  <c:v>12.4</c:v>
                </c:pt>
                <c:pt idx="559">
                  <c:v>1.1000000000000001</c:v>
                </c:pt>
                <c:pt idx="560">
                  <c:v>9</c:v>
                </c:pt>
                <c:pt idx="561">
                  <c:v>2.9</c:v>
                </c:pt>
                <c:pt idx="562">
                  <c:v>6.6</c:v>
                </c:pt>
                <c:pt idx="563">
                  <c:v>8.6</c:v>
                </c:pt>
                <c:pt idx="565">
                  <c:v>8.6</c:v>
                </c:pt>
                <c:pt idx="567">
                  <c:v>1.9</c:v>
                </c:pt>
                <c:pt idx="569">
                  <c:v>6.6</c:v>
                </c:pt>
                <c:pt idx="570">
                  <c:v>1.6</c:v>
                </c:pt>
                <c:pt idx="571">
                  <c:v>5.2</c:v>
                </c:pt>
                <c:pt idx="572">
                  <c:v>12</c:v>
                </c:pt>
                <c:pt idx="573">
                  <c:v>7.4</c:v>
                </c:pt>
                <c:pt idx="574">
                  <c:v>3.6</c:v>
                </c:pt>
                <c:pt idx="575">
                  <c:v>0.9</c:v>
                </c:pt>
                <c:pt idx="576">
                  <c:v>6.8</c:v>
                </c:pt>
                <c:pt idx="577">
                  <c:v>6.7</c:v>
                </c:pt>
                <c:pt idx="578">
                  <c:v>9.6999999999999993</c:v>
                </c:pt>
                <c:pt idx="579">
                  <c:v>10.3</c:v>
                </c:pt>
                <c:pt idx="580">
                  <c:v>2.2999999999999998</c:v>
                </c:pt>
                <c:pt idx="581">
                  <c:v>20.9</c:v>
                </c:pt>
                <c:pt idx="582">
                  <c:v>1.4</c:v>
                </c:pt>
                <c:pt idx="583">
                  <c:v>1</c:v>
                </c:pt>
                <c:pt idx="584">
                  <c:v>0.8</c:v>
                </c:pt>
                <c:pt idx="585">
                  <c:v>2.2000000000000002</c:v>
                </c:pt>
                <c:pt idx="586">
                  <c:v>7.9</c:v>
                </c:pt>
                <c:pt idx="587">
                  <c:v>13.5</c:v>
                </c:pt>
                <c:pt idx="588">
                  <c:v>10.5</c:v>
                </c:pt>
                <c:pt idx="589">
                  <c:v>13.5</c:v>
                </c:pt>
                <c:pt idx="591">
                  <c:v>4.5</c:v>
                </c:pt>
                <c:pt idx="592">
                  <c:v>6.1</c:v>
                </c:pt>
                <c:pt idx="593">
                  <c:v>6.7</c:v>
                </c:pt>
                <c:pt idx="594">
                  <c:v>1.4</c:v>
                </c:pt>
                <c:pt idx="595">
                  <c:v>2.2000000000000002</c:v>
                </c:pt>
                <c:pt idx="596">
                  <c:v>6.7</c:v>
                </c:pt>
                <c:pt idx="597">
                  <c:v>9.1999999999999993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1B-4100-8786-C82F933B71E7}"/>
            </c:ext>
          </c:extLst>
        </c:ser>
        <c:ser>
          <c:idx val="1"/>
          <c:order val="1"/>
          <c:tx>
            <c:v>Second Round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979748892530012"/>
                  <c:y val="-0.2223303141471782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y = 0.3579x - 0.2754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'MP PPG NBA'!$H$600:$H$1192</c:f>
              <c:numCache>
                <c:formatCode>General</c:formatCode>
                <c:ptCount val="593"/>
                <c:pt idx="0">
                  <c:v>7</c:v>
                </c:pt>
                <c:pt idx="4">
                  <c:v>20.5</c:v>
                </c:pt>
                <c:pt idx="10">
                  <c:v>11.7</c:v>
                </c:pt>
                <c:pt idx="12">
                  <c:v>1.5</c:v>
                </c:pt>
                <c:pt idx="15">
                  <c:v>3</c:v>
                </c:pt>
                <c:pt idx="16">
                  <c:v>11.3</c:v>
                </c:pt>
                <c:pt idx="20">
                  <c:v>2.7</c:v>
                </c:pt>
                <c:pt idx="26">
                  <c:v>5.5</c:v>
                </c:pt>
                <c:pt idx="33">
                  <c:v>4.0999999999999996</c:v>
                </c:pt>
                <c:pt idx="35">
                  <c:v>9.9</c:v>
                </c:pt>
                <c:pt idx="36">
                  <c:v>27.4</c:v>
                </c:pt>
                <c:pt idx="39">
                  <c:v>10.7</c:v>
                </c:pt>
                <c:pt idx="41">
                  <c:v>6.6</c:v>
                </c:pt>
                <c:pt idx="44">
                  <c:v>5.5</c:v>
                </c:pt>
                <c:pt idx="49">
                  <c:v>14.5</c:v>
                </c:pt>
                <c:pt idx="51">
                  <c:v>5.7</c:v>
                </c:pt>
                <c:pt idx="54">
                  <c:v>8.5</c:v>
                </c:pt>
                <c:pt idx="55">
                  <c:v>19.2</c:v>
                </c:pt>
                <c:pt idx="58">
                  <c:v>4.9000000000000004</c:v>
                </c:pt>
                <c:pt idx="65">
                  <c:v>6.9</c:v>
                </c:pt>
                <c:pt idx="66">
                  <c:v>7.4</c:v>
                </c:pt>
                <c:pt idx="72">
                  <c:v>6</c:v>
                </c:pt>
                <c:pt idx="77">
                  <c:v>3.4</c:v>
                </c:pt>
                <c:pt idx="81">
                  <c:v>9.9</c:v>
                </c:pt>
                <c:pt idx="82">
                  <c:v>3.2</c:v>
                </c:pt>
                <c:pt idx="85">
                  <c:v>8.4</c:v>
                </c:pt>
                <c:pt idx="86">
                  <c:v>3.7</c:v>
                </c:pt>
                <c:pt idx="88">
                  <c:v>5.9</c:v>
                </c:pt>
                <c:pt idx="89">
                  <c:v>10.4</c:v>
                </c:pt>
                <c:pt idx="90">
                  <c:v>7.4</c:v>
                </c:pt>
                <c:pt idx="93">
                  <c:v>10.3</c:v>
                </c:pt>
                <c:pt idx="94">
                  <c:v>6.1</c:v>
                </c:pt>
                <c:pt idx="96">
                  <c:v>2.5</c:v>
                </c:pt>
                <c:pt idx="97">
                  <c:v>12.8</c:v>
                </c:pt>
                <c:pt idx="98">
                  <c:v>1.6</c:v>
                </c:pt>
                <c:pt idx="99">
                  <c:v>27.9</c:v>
                </c:pt>
                <c:pt idx="100">
                  <c:v>2</c:v>
                </c:pt>
                <c:pt idx="101">
                  <c:v>28.7</c:v>
                </c:pt>
                <c:pt idx="103">
                  <c:v>8.5</c:v>
                </c:pt>
                <c:pt idx="104">
                  <c:v>4.9000000000000004</c:v>
                </c:pt>
                <c:pt idx="105">
                  <c:v>4.7</c:v>
                </c:pt>
                <c:pt idx="107">
                  <c:v>2</c:v>
                </c:pt>
                <c:pt idx="108">
                  <c:v>13.3</c:v>
                </c:pt>
                <c:pt idx="109">
                  <c:v>2</c:v>
                </c:pt>
                <c:pt idx="110">
                  <c:v>4.5999999999999996</c:v>
                </c:pt>
                <c:pt idx="111">
                  <c:v>5.7</c:v>
                </c:pt>
                <c:pt idx="112">
                  <c:v>15.5</c:v>
                </c:pt>
                <c:pt idx="113">
                  <c:v>18.100000000000001</c:v>
                </c:pt>
                <c:pt idx="114">
                  <c:v>6.3</c:v>
                </c:pt>
                <c:pt idx="116">
                  <c:v>2.6</c:v>
                </c:pt>
                <c:pt idx="117">
                  <c:v>9.4</c:v>
                </c:pt>
                <c:pt idx="118">
                  <c:v>7.6</c:v>
                </c:pt>
                <c:pt idx="119">
                  <c:v>8.5</c:v>
                </c:pt>
                <c:pt idx="120">
                  <c:v>5.2</c:v>
                </c:pt>
                <c:pt idx="123">
                  <c:v>19.7</c:v>
                </c:pt>
                <c:pt idx="124">
                  <c:v>13.5</c:v>
                </c:pt>
                <c:pt idx="125">
                  <c:v>6</c:v>
                </c:pt>
                <c:pt idx="126">
                  <c:v>7.4</c:v>
                </c:pt>
                <c:pt idx="127">
                  <c:v>3.9</c:v>
                </c:pt>
                <c:pt idx="128">
                  <c:v>16.600000000000001</c:v>
                </c:pt>
                <c:pt idx="130">
                  <c:v>13.2</c:v>
                </c:pt>
                <c:pt idx="131">
                  <c:v>10.6</c:v>
                </c:pt>
                <c:pt idx="132">
                  <c:v>10.1</c:v>
                </c:pt>
                <c:pt idx="133">
                  <c:v>16.3</c:v>
                </c:pt>
                <c:pt idx="136">
                  <c:v>9.9</c:v>
                </c:pt>
                <c:pt idx="137">
                  <c:v>4.8</c:v>
                </c:pt>
                <c:pt idx="139">
                  <c:v>9.6</c:v>
                </c:pt>
                <c:pt idx="141">
                  <c:v>10</c:v>
                </c:pt>
                <c:pt idx="142">
                  <c:v>5</c:v>
                </c:pt>
                <c:pt idx="144">
                  <c:v>20.6</c:v>
                </c:pt>
                <c:pt idx="146">
                  <c:v>25.3</c:v>
                </c:pt>
                <c:pt idx="147">
                  <c:v>6</c:v>
                </c:pt>
                <c:pt idx="149">
                  <c:v>14.6</c:v>
                </c:pt>
                <c:pt idx="150">
                  <c:v>14.2</c:v>
                </c:pt>
                <c:pt idx="151">
                  <c:v>13.3</c:v>
                </c:pt>
                <c:pt idx="152">
                  <c:v>12.4</c:v>
                </c:pt>
                <c:pt idx="153">
                  <c:v>14.2</c:v>
                </c:pt>
                <c:pt idx="154">
                  <c:v>13.5</c:v>
                </c:pt>
                <c:pt idx="155">
                  <c:v>13.8</c:v>
                </c:pt>
                <c:pt idx="156">
                  <c:v>10.1</c:v>
                </c:pt>
                <c:pt idx="157">
                  <c:v>9.6999999999999993</c:v>
                </c:pt>
                <c:pt idx="158">
                  <c:v>17.600000000000001</c:v>
                </c:pt>
                <c:pt idx="159">
                  <c:v>22.2</c:v>
                </c:pt>
                <c:pt idx="160">
                  <c:v>3.9</c:v>
                </c:pt>
                <c:pt idx="163">
                  <c:v>10.6</c:v>
                </c:pt>
                <c:pt idx="165">
                  <c:v>25.8</c:v>
                </c:pt>
                <c:pt idx="166">
                  <c:v>24.6</c:v>
                </c:pt>
                <c:pt idx="170">
                  <c:v>5.5</c:v>
                </c:pt>
                <c:pt idx="171">
                  <c:v>16.2</c:v>
                </c:pt>
                <c:pt idx="172">
                  <c:v>5.4</c:v>
                </c:pt>
                <c:pt idx="177">
                  <c:v>3.5</c:v>
                </c:pt>
                <c:pt idx="178">
                  <c:v>5.9</c:v>
                </c:pt>
                <c:pt idx="179">
                  <c:v>6.4</c:v>
                </c:pt>
                <c:pt idx="180">
                  <c:v>11.8</c:v>
                </c:pt>
                <c:pt idx="181">
                  <c:v>13</c:v>
                </c:pt>
                <c:pt idx="183">
                  <c:v>24.5</c:v>
                </c:pt>
                <c:pt idx="184">
                  <c:v>12.4</c:v>
                </c:pt>
                <c:pt idx="187">
                  <c:v>19.2</c:v>
                </c:pt>
                <c:pt idx="189">
                  <c:v>12.7</c:v>
                </c:pt>
                <c:pt idx="190">
                  <c:v>17.399999999999999</c:v>
                </c:pt>
                <c:pt idx="191">
                  <c:v>5.9</c:v>
                </c:pt>
                <c:pt idx="192">
                  <c:v>10.8</c:v>
                </c:pt>
                <c:pt idx="194">
                  <c:v>32</c:v>
                </c:pt>
                <c:pt idx="195">
                  <c:v>9.1999999999999993</c:v>
                </c:pt>
                <c:pt idx="196">
                  <c:v>4.8</c:v>
                </c:pt>
                <c:pt idx="198">
                  <c:v>13</c:v>
                </c:pt>
                <c:pt idx="201">
                  <c:v>26.5</c:v>
                </c:pt>
                <c:pt idx="203">
                  <c:v>10.3</c:v>
                </c:pt>
                <c:pt idx="204">
                  <c:v>8.6</c:v>
                </c:pt>
                <c:pt idx="205">
                  <c:v>16.899999999999999</c:v>
                </c:pt>
                <c:pt idx="208">
                  <c:v>18.899999999999999</c:v>
                </c:pt>
                <c:pt idx="210">
                  <c:v>15.3</c:v>
                </c:pt>
                <c:pt idx="212">
                  <c:v>5.8</c:v>
                </c:pt>
                <c:pt idx="215">
                  <c:v>7.1</c:v>
                </c:pt>
                <c:pt idx="216">
                  <c:v>11.8</c:v>
                </c:pt>
                <c:pt idx="217">
                  <c:v>18.3</c:v>
                </c:pt>
                <c:pt idx="218">
                  <c:v>10.9</c:v>
                </c:pt>
                <c:pt idx="219">
                  <c:v>5</c:v>
                </c:pt>
                <c:pt idx="221">
                  <c:v>8.1</c:v>
                </c:pt>
                <c:pt idx="223">
                  <c:v>13.4</c:v>
                </c:pt>
                <c:pt idx="224">
                  <c:v>7.2</c:v>
                </c:pt>
                <c:pt idx="225">
                  <c:v>3.7</c:v>
                </c:pt>
                <c:pt idx="227">
                  <c:v>4.5999999999999996</c:v>
                </c:pt>
                <c:pt idx="228">
                  <c:v>9.3000000000000007</c:v>
                </c:pt>
                <c:pt idx="229">
                  <c:v>12.3</c:v>
                </c:pt>
                <c:pt idx="230">
                  <c:v>9.4</c:v>
                </c:pt>
                <c:pt idx="231">
                  <c:v>5</c:v>
                </c:pt>
                <c:pt idx="232">
                  <c:v>7</c:v>
                </c:pt>
                <c:pt idx="234">
                  <c:v>11.2</c:v>
                </c:pt>
                <c:pt idx="235">
                  <c:v>20.3</c:v>
                </c:pt>
                <c:pt idx="236">
                  <c:v>16.5</c:v>
                </c:pt>
                <c:pt idx="237">
                  <c:v>21.2</c:v>
                </c:pt>
                <c:pt idx="238">
                  <c:v>4.5999999999999996</c:v>
                </c:pt>
                <c:pt idx="239">
                  <c:v>18.899999999999999</c:v>
                </c:pt>
                <c:pt idx="240">
                  <c:v>4.4000000000000004</c:v>
                </c:pt>
                <c:pt idx="243">
                  <c:v>10.3</c:v>
                </c:pt>
                <c:pt idx="244">
                  <c:v>12.5</c:v>
                </c:pt>
                <c:pt idx="245">
                  <c:v>8</c:v>
                </c:pt>
                <c:pt idx="247">
                  <c:v>6.8</c:v>
                </c:pt>
                <c:pt idx="249">
                  <c:v>17.3</c:v>
                </c:pt>
                <c:pt idx="250">
                  <c:v>6.8</c:v>
                </c:pt>
                <c:pt idx="251">
                  <c:v>8.8000000000000007</c:v>
                </c:pt>
                <c:pt idx="252">
                  <c:v>7.5</c:v>
                </c:pt>
                <c:pt idx="253">
                  <c:v>10.8</c:v>
                </c:pt>
                <c:pt idx="255">
                  <c:v>2.5</c:v>
                </c:pt>
                <c:pt idx="256">
                  <c:v>11.2</c:v>
                </c:pt>
                <c:pt idx="257">
                  <c:v>21.8</c:v>
                </c:pt>
                <c:pt idx="258">
                  <c:v>6</c:v>
                </c:pt>
                <c:pt idx="259">
                  <c:v>11.9</c:v>
                </c:pt>
                <c:pt idx="261">
                  <c:v>25.5</c:v>
                </c:pt>
                <c:pt idx="263">
                  <c:v>8.1999999999999993</c:v>
                </c:pt>
                <c:pt idx="264">
                  <c:v>8.8000000000000007</c:v>
                </c:pt>
                <c:pt idx="267">
                  <c:v>5.5</c:v>
                </c:pt>
                <c:pt idx="268">
                  <c:v>12.4</c:v>
                </c:pt>
                <c:pt idx="269">
                  <c:v>18.399999999999999</c:v>
                </c:pt>
                <c:pt idx="271">
                  <c:v>19.600000000000001</c:v>
                </c:pt>
                <c:pt idx="272">
                  <c:v>12.2</c:v>
                </c:pt>
                <c:pt idx="277">
                  <c:v>5.4</c:v>
                </c:pt>
                <c:pt idx="279">
                  <c:v>4.5</c:v>
                </c:pt>
                <c:pt idx="280">
                  <c:v>10.6</c:v>
                </c:pt>
                <c:pt idx="281">
                  <c:v>9.4</c:v>
                </c:pt>
                <c:pt idx="282">
                  <c:v>12.1</c:v>
                </c:pt>
                <c:pt idx="283">
                  <c:v>22.5</c:v>
                </c:pt>
                <c:pt idx="284">
                  <c:v>7.5</c:v>
                </c:pt>
                <c:pt idx="285">
                  <c:v>7.1</c:v>
                </c:pt>
                <c:pt idx="286">
                  <c:v>8.5</c:v>
                </c:pt>
                <c:pt idx="287">
                  <c:v>15.4</c:v>
                </c:pt>
                <c:pt idx="288">
                  <c:v>3.9</c:v>
                </c:pt>
                <c:pt idx="290">
                  <c:v>3.3</c:v>
                </c:pt>
                <c:pt idx="291">
                  <c:v>10.8</c:v>
                </c:pt>
                <c:pt idx="292">
                  <c:v>6.6</c:v>
                </c:pt>
                <c:pt idx="293">
                  <c:v>8.1</c:v>
                </c:pt>
                <c:pt idx="294">
                  <c:v>3.8</c:v>
                </c:pt>
                <c:pt idx="295">
                  <c:v>3</c:v>
                </c:pt>
                <c:pt idx="296">
                  <c:v>14.8</c:v>
                </c:pt>
                <c:pt idx="297">
                  <c:v>4.8</c:v>
                </c:pt>
                <c:pt idx="298">
                  <c:v>18.600000000000001</c:v>
                </c:pt>
                <c:pt idx="299">
                  <c:v>5.0999999999999996</c:v>
                </c:pt>
                <c:pt idx="300">
                  <c:v>14.3</c:v>
                </c:pt>
                <c:pt idx="303">
                  <c:v>4.5</c:v>
                </c:pt>
                <c:pt idx="304">
                  <c:v>5.2</c:v>
                </c:pt>
                <c:pt idx="305">
                  <c:v>14.4</c:v>
                </c:pt>
                <c:pt idx="306">
                  <c:v>3.5</c:v>
                </c:pt>
                <c:pt idx="308">
                  <c:v>10.4</c:v>
                </c:pt>
                <c:pt idx="309">
                  <c:v>16.3</c:v>
                </c:pt>
                <c:pt idx="310">
                  <c:v>7</c:v>
                </c:pt>
                <c:pt idx="311">
                  <c:v>5.3</c:v>
                </c:pt>
                <c:pt idx="312">
                  <c:v>3.6</c:v>
                </c:pt>
                <c:pt idx="313">
                  <c:v>17.3</c:v>
                </c:pt>
                <c:pt idx="314">
                  <c:v>1.5</c:v>
                </c:pt>
                <c:pt idx="315">
                  <c:v>3.3</c:v>
                </c:pt>
                <c:pt idx="316">
                  <c:v>9.9</c:v>
                </c:pt>
                <c:pt idx="317">
                  <c:v>13.2</c:v>
                </c:pt>
                <c:pt idx="318">
                  <c:v>13.1</c:v>
                </c:pt>
                <c:pt idx="320">
                  <c:v>3.5</c:v>
                </c:pt>
                <c:pt idx="321">
                  <c:v>9.1</c:v>
                </c:pt>
                <c:pt idx="322">
                  <c:v>16.8</c:v>
                </c:pt>
                <c:pt idx="323">
                  <c:v>2</c:v>
                </c:pt>
                <c:pt idx="324">
                  <c:v>9.4</c:v>
                </c:pt>
                <c:pt idx="325">
                  <c:v>7.7</c:v>
                </c:pt>
                <c:pt idx="327">
                  <c:v>12.8</c:v>
                </c:pt>
                <c:pt idx="328">
                  <c:v>20.8</c:v>
                </c:pt>
                <c:pt idx="330">
                  <c:v>6.3</c:v>
                </c:pt>
                <c:pt idx="332">
                  <c:v>3.3</c:v>
                </c:pt>
                <c:pt idx="333">
                  <c:v>4</c:v>
                </c:pt>
                <c:pt idx="334">
                  <c:v>13.4</c:v>
                </c:pt>
                <c:pt idx="335">
                  <c:v>4.4000000000000004</c:v>
                </c:pt>
                <c:pt idx="336">
                  <c:v>16.5</c:v>
                </c:pt>
                <c:pt idx="339">
                  <c:v>8.1</c:v>
                </c:pt>
                <c:pt idx="340">
                  <c:v>14.1</c:v>
                </c:pt>
                <c:pt idx="341">
                  <c:v>6.4</c:v>
                </c:pt>
                <c:pt idx="342">
                  <c:v>5.8</c:v>
                </c:pt>
                <c:pt idx="343">
                  <c:v>10.4</c:v>
                </c:pt>
                <c:pt idx="344">
                  <c:v>3.9</c:v>
                </c:pt>
                <c:pt idx="345">
                  <c:v>12.1</c:v>
                </c:pt>
                <c:pt idx="347">
                  <c:v>22.8</c:v>
                </c:pt>
                <c:pt idx="348">
                  <c:v>5.3</c:v>
                </c:pt>
                <c:pt idx="349">
                  <c:v>9.9</c:v>
                </c:pt>
                <c:pt idx="351">
                  <c:v>11.5</c:v>
                </c:pt>
                <c:pt idx="352">
                  <c:v>9.1999999999999993</c:v>
                </c:pt>
                <c:pt idx="354">
                  <c:v>19.600000000000001</c:v>
                </c:pt>
                <c:pt idx="355">
                  <c:v>15.1</c:v>
                </c:pt>
                <c:pt idx="357">
                  <c:v>21.8</c:v>
                </c:pt>
                <c:pt idx="359">
                  <c:v>11.6</c:v>
                </c:pt>
                <c:pt idx="360">
                  <c:v>5.5</c:v>
                </c:pt>
                <c:pt idx="361">
                  <c:v>11.4</c:v>
                </c:pt>
                <c:pt idx="362">
                  <c:v>5.4</c:v>
                </c:pt>
                <c:pt idx="363">
                  <c:v>7.4</c:v>
                </c:pt>
                <c:pt idx="364">
                  <c:v>15.8</c:v>
                </c:pt>
                <c:pt idx="365">
                  <c:v>15.2</c:v>
                </c:pt>
                <c:pt idx="366">
                  <c:v>8.6999999999999993</c:v>
                </c:pt>
                <c:pt idx="367">
                  <c:v>7.1</c:v>
                </c:pt>
                <c:pt idx="368">
                  <c:v>10.7</c:v>
                </c:pt>
                <c:pt idx="369">
                  <c:v>8.1999999999999993</c:v>
                </c:pt>
                <c:pt idx="370">
                  <c:v>10.7</c:v>
                </c:pt>
                <c:pt idx="371">
                  <c:v>14.5</c:v>
                </c:pt>
                <c:pt idx="372">
                  <c:v>15.8</c:v>
                </c:pt>
                <c:pt idx="373">
                  <c:v>26.4</c:v>
                </c:pt>
                <c:pt idx="374">
                  <c:v>28.6</c:v>
                </c:pt>
                <c:pt idx="375">
                  <c:v>5.9</c:v>
                </c:pt>
                <c:pt idx="376">
                  <c:v>18</c:v>
                </c:pt>
                <c:pt idx="377">
                  <c:v>3.3</c:v>
                </c:pt>
                <c:pt idx="378">
                  <c:v>8.6</c:v>
                </c:pt>
                <c:pt idx="380">
                  <c:v>4.3</c:v>
                </c:pt>
                <c:pt idx="381">
                  <c:v>10.8</c:v>
                </c:pt>
                <c:pt idx="383">
                  <c:v>6</c:v>
                </c:pt>
                <c:pt idx="384">
                  <c:v>9.1</c:v>
                </c:pt>
                <c:pt idx="386">
                  <c:v>8.1999999999999993</c:v>
                </c:pt>
                <c:pt idx="387">
                  <c:v>18.8</c:v>
                </c:pt>
                <c:pt idx="388">
                  <c:v>10.1</c:v>
                </c:pt>
                <c:pt idx="389">
                  <c:v>4.4000000000000004</c:v>
                </c:pt>
                <c:pt idx="390">
                  <c:v>12.1</c:v>
                </c:pt>
                <c:pt idx="392">
                  <c:v>7.6</c:v>
                </c:pt>
                <c:pt idx="393">
                  <c:v>15.6</c:v>
                </c:pt>
                <c:pt idx="394">
                  <c:v>10.5</c:v>
                </c:pt>
                <c:pt idx="395">
                  <c:v>3.1</c:v>
                </c:pt>
                <c:pt idx="396">
                  <c:v>7.3</c:v>
                </c:pt>
                <c:pt idx="398">
                  <c:v>4.9000000000000004</c:v>
                </c:pt>
                <c:pt idx="399">
                  <c:v>14.7</c:v>
                </c:pt>
                <c:pt idx="400">
                  <c:v>14.8</c:v>
                </c:pt>
                <c:pt idx="403">
                  <c:v>4.3</c:v>
                </c:pt>
                <c:pt idx="407">
                  <c:v>8.9</c:v>
                </c:pt>
                <c:pt idx="408">
                  <c:v>3.1</c:v>
                </c:pt>
                <c:pt idx="409">
                  <c:v>15.1</c:v>
                </c:pt>
                <c:pt idx="410">
                  <c:v>3.6</c:v>
                </c:pt>
                <c:pt idx="411">
                  <c:v>12</c:v>
                </c:pt>
                <c:pt idx="412">
                  <c:v>7.8</c:v>
                </c:pt>
                <c:pt idx="413">
                  <c:v>5.9</c:v>
                </c:pt>
                <c:pt idx="414">
                  <c:v>15.1</c:v>
                </c:pt>
                <c:pt idx="415">
                  <c:v>13.6</c:v>
                </c:pt>
                <c:pt idx="417">
                  <c:v>11.3</c:v>
                </c:pt>
                <c:pt idx="418">
                  <c:v>9.6999999999999993</c:v>
                </c:pt>
                <c:pt idx="419">
                  <c:v>25</c:v>
                </c:pt>
                <c:pt idx="421">
                  <c:v>11.5</c:v>
                </c:pt>
                <c:pt idx="422">
                  <c:v>8.3000000000000007</c:v>
                </c:pt>
                <c:pt idx="423">
                  <c:v>16.600000000000001</c:v>
                </c:pt>
                <c:pt idx="425">
                  <c:v>5.4</c:v>
                </c:pt>
                <c:pt idx="426">
                  <c:v>12.2</c:v>
                </c:pt>
                <c:pt idx="427">
                  <c:v>3.5</c:v>
                </c:pt>
                <c:pt idx="428">
                  <c:v>11.4</c:v>
                </c:pt>
                <c:pt idx="429">
                  <c:v>19.3</c:v>
                </c:pt>
                <c:pt idx="430">
                  <c:v>7.3</c:v>
                </c:pt>
                <c:pt idx="431">
                  <c:v>9.5</c:v>
                </c:pt>
                <c:pt idx="432">
                  <c:v>3.3</c:v>
                </c:pt>
                <c:pt idx="435">
                  <c:v>26.5</c:v>
                </c:pt>
                <c:pt idx="436">
                  <c:v>23.4</c:v>
                </c:pt>
                <c:pt idx="437">
                  <c:v>14.8</c:v>
                </c:pt>
                <c:pt idx="439">
                  <c:v>4.2</c:v>
                </c:pt>
                <c:pt idx="440">
                  <c:v>20.7</c:v>
                </c:pt>
                <c:pt idx="442">
                  <c:v>11.9</c:v>
                </c:pt>
                <c:pt idx="444">
                  <c:v>9.1999999999999993</c:v>
                </c:pt>
                <c:pt idx="445">
                  <c:v>13.5</c:v>
                </c:pt>
                <c:pt idx="447">
                  <c:v>3.4</c:v>
                </c:pt>
                <c:pt idx="448">
                  <c:v>9.3000000000000007</c:v>
                </c:pt>
                <c:pt idx="449">
                  <c:v>27.6</c:v>
                </c:pt>
                <c:pt idx="450">
                  <c:v>18.899999999999999</c:v>
                </c:pt>
                <c:pt idx="452">
                  <c:v>6.6</c:v>
                </c:pt>
                <c:pt idx="453">
                  <c:v>6.7</c:v>
                </c:pt>
                <c:pt idx="454">
                  <c:v>4.8</c:v>
                </c:pt>
                <c:pt idx="455">
                  <c:v>21.3</c:v>
                </c:pt>
                <c:pt idx="456">
                  <c:v>31</c:v>
                </c:pt>
                <c:pt idx="457">
                  <c:v>18.7</c:v>
                </c:pt>
                <c:pt idx="458">
                  <c:v>13.4</c:v>
                </c:pt>
                <c:pt idx="460">
                  <c:v>11.5</c:v>
                </c:pt>
                <c:pt idx="461">
                  <c:v>4.4000000000000004</c:v>
                </c:pt>
                <c:pt idx="462">
                  <c:v>11.5</c:v>
                </c:pt>
                <c:pt idx="464">
                  <c:v>3.9</c:v>
                </c:pt>
                <c:pt idx="465">
                  <c:v>19.899999999999999</c:v>
                </c:pt>
                <c:pt idx="466">
                  <c:v>3.6</c:v>
                </c:pt>
                <c:pt idx="467">
                  <c:v>9.1999999999999993</c:v>
                </c:pt>
                <c:pt idx="468">
                  <c:v>9.4</c:v>
                </c:pt>
                <c:pt idx="470">
                  <c:v>18.399999999999999</c:v>
                </c:pt>
                <c:pt idx="473">
                  <c:v>3.5</c:v>
                </c:pt>
                <c:pt idx="475">
                  <c:v>7</c:v>
                </c:pt>
                <c:pt idx="476">
                  <c:v>17.5</c:v>
                </c:pt>
                <c:pt idx="477">
                  <c:v>22.6</c:v>
                </c:pt>
                <c:pt idx="480">
                  <c:v>11.3</c:v>
                </c:pt>
                <c:pt idx="481">
                  <c:v>14.7</c:v>
                </c:pt>
                <c:pt idx="482">
                  <c:v>3.6</c:v>
                </c:pt>
                <c:pt idx="484">
                  <c:v>22.6</c:v>
                </c:pt>
                <c:pt idx="485">
                  <c:v>6.4</c:v>
                </c:pt>
                <c:pt idx="486">
                  <c:v>11.3</c:v>
                </c:pt>
                <c:pt idx="488">
                  <c:v>21</c:v>
                </c:pt>
                <c:pt idx="491">
                  <c:v>23.7</c:v>
                </c:pt>
                <c:pt idx="492">
                  <c:v>21</c:v>
                </c:pt>
                <c:pt idx="496">
                  <c:v>20.6</c:v>
                </c:pt>
                <c:pt idx="497">
                  <c:v>5.5</c:v>
                </c:pt>
                <c:pt idx="505">
                  <c:v>16</c:v>
                </c:pt>
                <c:pt idx="515">
                  <c:v>3</c:v>
                </c:pt>
                <c:pt idx="519">
                  <c:v>13.5</c:v>
                </c:pt>
                <c:pt idx="521">
                  <c:v>10.5</c:v>
                </c:pt>
                <c:pt idx="526">
                  <c:v>10.4</c:v>
                </c:pt>
                <c:pt idx="527">
                  <c:v>9.8000000000000007</c:v>
                </c:pt>
                <c:pt idx="528">
                  <c:v>11.2</c:v>
                </c:pt>
                <c:pt idx="529">
                  <c:v>9.1999999999999993</c:v>
                </c:pt>
                <c:pt idx="530">
                  <c:v>16.5</c:v>
                </c:pt>
                <c:pt idx="531">
                  <c:v>18.2</c:v>
                </c:pt>
                <c:pt idx="532">
                  <c:v>12.6</c:v>
                </c:pt>
                <c:pt idx="533">
                  <c:v>9.4</c:v>
                </c:pt>
                <c:pt idx="534">
                  <c:v>12</c:v>
                </c:pt>
                <c:pt idx="536">
                  <c:v>25.6</c:v>
                </c:pt>
                <c:pt idx="537">
                  <c:v>20.100000000000001</c:v>
                </c:pt>
                <c:pt idx="539">
                  <c:v>5.8</c:v>
                </c:pt>
                <c:pt idx="540">
                  <c:v>4</c:v>
                </c:pt>
                <c:pt idx="542">
                  <c:v>15.4</c:v>
                </c:pt>
                <c:pt idx="543">
                  <c:v>3.8</c:v>
                </c:pt>
                <c:pt idx="544">
                  <c:v>5.2</c:v>
                </c:pt>
                <c:pt idx="551">
                  <c:v>7.8</c:v>
                </c:pt>
                <c:pt idx="558">
                  <c:v>7.9</c:v>
                </c:pt>
                <c:pt idx="564">
                  <c:v>8.8000000000000007</c:v>
                </c:pt>
                <c:pt idx="566">
                  <c:v>18.100000000000001</c:v>
                </c:pt>
                <c:pt idx="568">
                  <c:v>4.8</c:v>
                </c:pt>
                <c:pt idx="570">
                  <c:v>6</c:v>
                </c:pt>
                <c:pt idx="571">
                  <c:v>13</c:v>
                </c:pt>
                <c:pt idx="572">
                  <c:v>3.3</c:v>
                </c:pt>
                <c:pt idx="573">
                  <c:v>11.4</c:v>
                </c:pt>
                <c:pt idx="575">
                  <c:v>5.5</c:v>
                </c:pt>
                <c:pt idx="591">
                  <c:v>11.4</c:v>
                </c:pt>
              </c:numCache>
            </c:numRef>
          </c:xVal>
          <c:yVal>
            <c:numRef>
              <c:f>'MP PPG NBA'!$J$600:$J$1192</c:f>
              <c:numCache>
                <c:formatCode>General</c:formatCode>
                <c:ptCount val="593"/>
                <c:pt idx="0">
                  <c:v>2.2999999999999998</c:v>
                </c:pt>
                <c:pt idx="4">
                  <c:v>8.5</c:v>
                </c:pt>
                <c:pt idx="10">
                  <c:v>5.0999999999999996</c:v>
                </c:pt>
                <c:pt idx="12">
                  <c:v>0</c:v>
                </c:pt>
                <c:pt idx="15">
                  <c:v>0</c:v>
                </c:pt>
                <c:pt idx="16">
                  <c:v>3.3</c:v>
                </c:pt>
                <c:pt idx="20">
                  <c:v>1.2</c:v>
                </c:pt>
                <c:pt idx="26">
                  <c:v>1</c:v>
                </c:pt>
                <c:pt idx="33">
                  <c:v>1.4</c:v>
                </c:pt>
                <c:pt idx="35">
                  <c:v>4.2</c:v>
                </c:pt>
                <c:pt idx="36">
                  <c:v>10.1</c:v>
                </c:pt>
                <c:pt idx="39">
                  <c:v>1.9</c:v>
                </c:pt>
                <c:pt idx="41">
                  <c:v>1.6</c:v>
                </c:pt>
                <c:pt idx="44">
                  <c:v>1</c:v>
                </c:pt>
                <c:pt idx="49">
                  <c:v>4.3</c:v>
                </c:pt>
                <c:pt idx="51">
                  <c:v>1.7</c:v>
                </c:pt>
                <c:pt idx="54">
                  <c:v>2.2999999999999998</c:v>
                </c:pt>
                <c:pt idx="55">
                  <c:v>5.5</c:v>
                </c:pt>
                <c:pt idx="58">
                  <c:v>1.6</c:v>
                </c:pt>
                <c:pt idx="65">
                  <c:v>2.4</c:v>
                </c:pt>
                <c:pt idx="66">
                  <c:v>1.2</c:v>
                </c:pt>
                <c:pt idx="72">
                  <c:v>1.6</c:v>
                </c:pt>
                <c:pt idx="77">
                  <c:v>1.4</c:v>
                </c:pt>
                <c:pt idx="81">
                  <c:v>2.9</c:v>
                </c:pt>
                <c:pt idx="82">
                  <c:v>0.3</c:v>
                </c:pt>
                <c:pt idx="85">
                  <c:v>1.9</c:v>
                </c:pt>
                <c:pt idx="86">
                  <c:v>1.3</c:v>
                </c:pt>
                <c:pt idx="88">
                  <c:v>2</c:v>
                </c:pt>
                <c:pt idx="89">
                  <c:v>2.8</c:v>
                </c:pt>
                <c:pt idx="90">
                  <c:v>2.2000000000000002</c:v>
                </c:pt>
                <c:pt idx="93">
                  <c:v>3.7</c:v>
                </c:pt>
                <c:pt idx="94">
                  <c:v>2.4</c:v>
                </c:pt>
                <c:pt idx="96">
                  <c:v>1</c:v>
                </c:pt>
                <c:pt idx="97">
                  <c:v>4.4000000000000004</c:v>
                </c:pt>
                <c:pt idx="98">
                  <c:v>0</c:v>
                </c:pt>
                <c:pt idx="99">
                  <c:v>9.3000000000000007</c:v>
                </c:pt>
                <c:pt idx="100">
                  <c:v>0.7</c:v>
                </c:pt>
                <c:pt idx="101">
                  <c:v>11</c:v>
                </c:pt>
                <c:pt idx="103">
                  <c:v>3.1</c:v>
                </c:pt>
                <c:pt idx="104">
                  <c:v>0.5</c:v>
                </c:pt>
                <c:pt idx="105">
                  <c:v>2.2999999999999998</c:v>
                </c:pt>
                <c:pt idx="107">
                  <c:v>0</c:v>
                </c:pt>
                <c:pt idx="108">
                  <c:v>2.2999999999999998</c:v>
                </c:pt>
                <c:pt idx="109">
                  <c:v>0</c:v>
                </c:pt>
                <c:pt idx="110">
                  <c:v>1.3</c:v>
                </c:pt>
                <c:pt idx="111">
                  <c:v>1.2</c:v>
                </c:pt>
                <c:pt idx="112">
                  <c:v>3.4</c:v>
                </c:pt>
                <c:pt idx="113">
                  <c:v>5.7</c:v>
                </c:pt>
                <c:pt idx="114">
                  <c:v>1.3</c:v>
                </c:pt>
                <c:pt idx="116">
                  <c:v>0.3</c:v>
                </c:pt>
                <c:pt idx="117">
                  <c:v>3.6</c:v>
                </c:pt>
                <c:pt idx="118">
                  <c:v>2.5</c:v>
                </c:pt>
                <c:pt idx="119">
                  <c:v>2.8</c:v>
                </c:pt>
                <c:pt idx="120">
                  <c:v>2</c:v>
                </c:pt>
                <c:pt idx="123">
                  <c:v>5</c:v>
                </c:pt>
                <c:pt idx="124">
                  <c:v>5.7</c:v>
                </c:pt>
                <c:pt idx="125">
                  <c:v>4</c:v>
                </c:pt>
                <c:pt idx="126">
                  <c:v>3</c:v>
                </c:pt>
                <c:pt idx="127">
                  <c:v>1.5</c:v>
                </c:pt>
                <c:pt idx="128">
                  <c:v>5.4</c:v>
                </c:pt>
                <c:pt idx="130">
                  <c:v>4.5</c:v>
                </c:pt>
                <c:pt idx="131">
                  <c:v>3.9</c:v>
                </c:pt>
                <c:pt idx="132">
                  <c:v>2.4</c:v>
                </c:pt>
                <c:pt idx="133">
                  <c:v>3.8</c:v>
                </c:pt>
                <c:pt idx="136">
                  <c:v>2.8</c:v>
                </c:pt>
                <c:pt idx="137">
                  <c:v>1.5</c:v>
                </c:pt>
                <c:pt idx="139">
                  <c:v>3.1</c:v>
                </c:pt>
                <c:pt idx="141">
                  <c:v>4.3</c:v>
                </c:pt>
                <c:pt idx="142">
                  <c:v>0.9</c:v>
                </c:pt>
                <c:pt idx="144">
                  <c:v>6.4</c:v>
                </c:pt>
                <c:pt idx="146">
                  <c:v>10</c:v>
                </c:pt>
                <c:pt idx="147">
                  <c:v>0</c:v>
                </c:pt>
                <c:pt idx="149">
                  <c:v>4.4000000000000004</c:v>
                </c:pt>
                <c:pt idx="150">
                  <c:v>5.0999999999999996</c:v>
                </c:pt>
                <c:pt idx="151">
                  <c:v>4.9000000000000004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3.3</c:v>
                </c:pt>
                <c:pt idx="155">
                  <c:v>5.6</c:v>
                </c:pt>
                <c:pt idx="156">
                  <c:v>4</c:v>
                </c:pt>
                <c:pt idx="157">
                  <c:v>2.7</c:v>
                </c:pt>
                <c:pt idx="158">
                  <c:v>6.1</c:v>
                </c:pt>
                <c:pt idx="159">
                  <c:v>8</c:v>
                </c:pt>
                <c:pt idx="160">
                  <c:v>1</c:v>
                </c:pt>
                <c:pt idx="163">
                  <c:v>3.7</c:v>
                </c:pt>
                <c:pt idx="165">
                  <c:v>7.2</c:v>
                </c:pt>
                <c:pt idx="166">
                  <c:v>10.9</c:v>
                </c:pt>
                <c:pt idx="170">
                  <c:v>1.1000000000000001</c:v>
                </c:pt>
                <c:pt idx="171">
                  <c:v>4.8</c:v>
                </c:pt>
                <c:pt idx="172">
                  <c:v>2.5</c:v>
                </c:pt>
                <c:pt idx="177">
                  <c:v>0.8</c:v>
                </c:pt>
                <c:pt idx="178">
                  <c:v>1.9</c:v>
                </c:pt>
                <c:pt idx="179">
                  <c:v>1.5</c:v>
                </c:pt>
                <c:pt idx="180">
                  <c:v>4</c:v>
                </c:pt>
                <c:pt idx="181">
                  <c:v>3.5</c:v>
                </c:pt>
                <c:pt idx="183">
                  <c:v>6.8</c:v>
                </c:pt>
                <c:pt idx="184">
                  <c:v>5.7</c:v>
                </c:pt>
                <c:pt idx="187">
                  <c:v>4</c:v>
                </c:pt>
                <c:pt idx="189">
                  <c:v>4.3</c:v>
                </c:pt>
                <c:pt idx="190">
                  <c:v>7.2</c:v>
                </c:pt>
                <c:pt idx="191">
                  <c:v>1.1000000000000001</c:v>
                </c:pt>
                <c:pt idx="192">
                  <c:v>2.9</c:v>
                </c:pt>
                <c:pt idx="194">
                  <c:v>10</c:v>
                </c:pt>
                <c:pt idx="195">
                  <c:v>2.1</c:v>
                </c:pt>
                <c:pt idx="196">
                  <c:v>0.8</c:v>
                </c:pt>
                <c:pt idx="198">
                  <c:v>2.2999999999999998</c:v>
                </c:pt>
                <c:pt idx="201">
                  <c:v>8.1</c:v>
                </c:pt>
                <c:pt idx="203">
                  <c:v>4.0999999999999996</c:v>
                </c:pt>
                <c:pt idx="204">
                  <c:v>1.8</c:v>
                </c:pt>
                <c:pt idx="205">
                  <c:v>8.1</c:v>
                </c:pt>
                <c:pt idx="208">
                  <c:v>5.2</c:v>
                </c:pt>
                <c:pt idx="210">
                  <c:v>4.5999999999999996</c:v>
                </c:pt>
                <c:pt idx="212">
                  <c:v>1.6</c:v>
                </c:pt>
                <c:pt idx="215">
                  <c:v>2.2000000000000002</c:v>
                </c:pt>
                <c:pt idx="216">
                  <c:v>3.3</c:v>
                </c:pt>
                <c:pt idx="217">
                  <c:v>5.6</c:v>
                </c:pt>
                <c:pt idx="218">
                  <c:v>3.5</c:v>
                </c:pt>
                <c:pt idx="219">
                  <c:v>1.8</c:v>
                </c:pt>
                <c:pt idx="221">
                  <c:v>3</c:v>
                </c:pt>
                <c:pt idx="223">
                  <c:v>4.3</c:v>
                </c:pt>
                <c:pt idx="224">
                  <c:v>3.1</c:v>
                </c:pt>
                <c:pt idx="225">
                  <c:v>0</c:v>
                </c:pt>
                <c:pt idx="227">
                  <c:v>0.9</c:v>
                </c:pt>
                <c:pt idx="228">
                  <c:v>2.2999999999999998</c:v>
                </c:pt>
                <c:pt idx="229">
                  <c:v>3.3</c:v>
                </c:pt>
                <c:pt idx="230">
                  <c:v>4.5999999999999996</c:v>
                </c:pt>
                <c:pt idx="231">
                  <c:v>2.4</c:v>
                </c:pt>
                <c:pt idx="232">
                  <c:v>2</c:v>
                </c:pt>
                <c:pt idx="234">
                  <c:v>4.0999999999999996</c:v>
                </c:pt>
                <c:pt idx="235">
                  <c:v>9.6999999999999993</c:v>
                </c:pt>
                <c:pt idx="236">
                  <c:v>3.7</c:v>
                </c:pt>
                <c:pt idx="237">
                  <c:v>6.3</c:v>
                </c:pt>
                <c:pt idx="238">
                  <c:v>1.6</c:v>
                </c:pt>
                <c:pt idx="239">
                  <c:v>7.2</c:v>
                </c:pt>
                <c:pt idx="240">
                  <c:v>1.8</c:v>
                </c:pt>
                <c:pt idx="243">
                  <c:v>3.3</c:v>
                </c:pt>
                <c:pt idx="244">
                  <c:v>4.4000000000000004</c:v>
                </c:pt>
                <c:pt idx="245">
                  <c:v>1.5</c:v>
                </c:pt>
                <c:pt idx="247">
                  <c:v>1.9</c:v>
                </c:pt>
                <c:pt idx="249">
                  <c:v>5.9</c:v>
                </c:pt>
                <c:pt idx="250">
                  <c:v>3.4</c:v>
                </c:pt>
                <c:pt idx="251">
                  <c:v>2.4</c:v>
                </c:pt>
                <c:pt idx="252">
                  <c:v>2.2999999999999998</c:v>
                </c:pt>
                <c:pt idx="253">
                  <c:v>3.8</c:v>
                </c:pt>
                <c:pt idx="255">
                  <c:v>1</c:v>
                </c:pt>
                <c:pt idx="256">
                  <c:v>3</c:v>
                </c:pt>
                <c:pt idx="257">
                  <c:v>9.3000000000000007</c:v>
                </c:pt>
                <c:pt idx="258">
                  <c:v>1.4</c:v>
                </c:pt>
                <c:pt idx="259">
                  <c:v>4.5</c:v>
                </c:pt>
                <c:pt idx="261">
                  <c:v>11.5</c:v>
                </c:pt>
                <c:pt idx="263">
                  <c:v>2.2000000000000002</c:v>
                </c:pt>
                <c:pt idx="264">
                  <c:v>3</c:v>
                </c:pt>
                <c:pt idx="267">
                  <c:v>1.5</c:v>
                </c:pt>
                <c:pt idx="268">
                  <c:v>3</c:v>
                </c:pt>
                <c:pt idx="269">
                  <c:v>6.6</c:v>
                </c:pt>
                <c:pt idx="271">
                  <c:v>6.1</c:v>
                </c:pt>
                <c:pt idx="272">
                  <c:v>3.6</c:v>
                </c:pt>
                <c:pt idx="277">
                  <c:v>0.9</c:v>
                </c:pt>
                <c:pt idx="279">
                  <c:v>1.4</c:v>
                </c:pt>
                <c:pt idx="280">
                  <c:v>3</c:v>
                </c:pt>
                <c:pt idx="281">
                  <c:v>2.2999999999999998</c:v>
                </c:pt>
                <c:pt idx="282">
                  <c:v>4.0999999999999996</c:v>
                </c:pt>
                <c:pt idx="283">
                  <c:v>7.4</c:v>
                </c:pt>
                <c:pt idx="284">
                  <c:v>2.1</c:v>
                </c:pt>
                <c:pt idx="285">
                  <c:v>1.9</c:v>
                </c:pt>
                <c:pt idx="286">
                  <c:v>3.2</c:v>
                </c:pt>
                <c:pt idx="287">
                  <c:v>3.2</c:v>
                </c:pt>
                <c:pt idx="288">
                  <c:v>1.2</c:v>
                </c:pt>
                <c:pt idx="290">
                  <c:v>0.3</c:v>
                </c:pt>
                <c:pt idx="291">
                  <c:v>3.6</c:v>
                </c:pt>
                <c:pt idx="292">
                  <c:v>3</c:v>
                </c:pt>
                <c:pt idx="293">
                  <c:v>3.1</c:v>
                </c:pt>
                <c:pt idx="294">
                  <c:v>1</c:v>
                </c:pt>
                <c:pt idx="295">
                  <c:v>0</c:v>
                </c:pt>
                <c:pt idx="296">
                  <c:v>4.5999999999999996</c:v>
                </c:pt>
                <c:pt idx="297">
                  <c:v>1.6</c:v>
                </c:pt>
                <c:pt idx="298">
                  <c:v>5.9</c:v>
                </c:pt>
                <c:pt idx="299">
                  <c:v>1</c:v>
                </c:pt>
                <c:pt idx="300">
                  <c:v>5.6</c:v>
                </c:pt>
                <c:pt idx="303">
                  <c:v>1.9</c:v>
                </c:pt>
                <c:pt idx="304">
                  <c:v>1.4</c:v>
                </c:pt>
                <c:pt idx="305">
                  <c:v>4</c:v>
                </c:pt>
                <c:pt idx="306">
                  <c:v>1</c:v>
                </c:pt>
                <c:pt idx="308">
                  <c:v>2.1</c:v>
                </c:pt>
                <c:pt idx="309">
                  <c:v>5.6</c:v>
                </c:pt>
                <c:pt idx="310">
                  <c:v>2.8</c:v>
                </c:pt>
                <c:pt idx="311">
                  <c:v>1.2</c:v>
                </c:pt>
                <c:pt idx="312">
                  <c:v>0.6</c:v>
                </c:pt>
                <c:pt idx="313">
                  <c:v>5</c:v>
                </c:pt>
                <c:pt idx="314">
                  <c:v>0</c:v>
                </c:pt>
                <c:pt idx="315">
                  <c:v>0.9</c:v>
                </c:pt>
                <c:pt idx="316">
                  <c:v>1.3</c:v>
                </c:pt>
                <c:pt idx="317">
                  <c:v>7.4</c:v>
                </c:pt>
                <c:pt idx="318">
                  <c:v>3.9</c:v>
                </c:pt>
                <c:pt idx="320">
                  <c:v>1.5</c:v>
                </c:pt>
                <c:pt idx="321">
                  <c:v>5.7</c:v>
                </c:pt>
                <c:pt idx="322">
                  <c:v>5</c:v>
                </c:pt>
                <c:pt idx="323">
                  <c:v>2</c:v>
                </c:pt>
                <c:pt idx="324">
                  <c:v>2.6</c:v>
                </c:pt>
                <c:pt idx="325">
                  <c:v>1.9</c:v>
                </c:pt>
                <c:pt idx="327">
                  <c:v>3.3</c:v>
                </c:pt>
                <c:pt idx="328">
                  <c:v>5.3</c:v>
                </c:pt>
                <c:pt idx="330">
                  <c:v>2.1</c:v>
                </c:pt>
                <c:pt idx="332">
                  <c:v>1.6</c:v>
                </c:pt>
                <c:pt idx="333">
                  <c:v>0.9</c:v>
                </c:pt>
                <c:pt idx="334">
                  <c:v>2.9</c:v>
                </c:pt>
                <c:pt idx="335">
                  <c:v>1.6</c:v>
                </c:pt>
                <c:pt idx="336">
                  <c:v>4.5999999999999996</c:v>
                </c:pt>
                <c:pt idx="339">
                  <c:v>2.9</c:v>
                </c:pt>
                <c:pt idx="340">
                  <c:v>5.2</c:v>
                </c:pt>
                <c:pt idx="341">
                  <c:v>2.2999999999999998</c:v>
                </c:pt>
                <c:pt idx="342">
                  <c:v>2.2000000000000002</c:v>
                </c:pt>
                <c:pt idx="343">
                  <c:v>3.5</c:v>
                </c:pt>
                <c:pt idx="344">
                  <c:v>2.6</c:v>
                </c:pt>
                <c:pt idx="345">
                  <c:v>4.7</c:v>
                </c:pt>
                <c:pt idx="347">
                  <c:v>8.3000000000000007</c:v>
                </c:pt>
                <c:pt idx="348">
                  <c:v>1.8</c:v>
                </c:pt>
                <c:pt idx="349">
                  <c:v>2.9</c:v>
                </c:pt>
                <c:pt idx="351">
                  <c:v>4.5</c:v>
                </c:pt>
                <c:pt idx="352">
                  <c:v>2.2999999999999998</c:v>
                </c:pt>
                <c:pt idx="354">
                  <c:v>4.3</c:v>
                </c:pt>
                <c:pt idx="355">
                  <c:v>4</c:v>
                </c:pt>
                <c:pt idx="357">
                  <c:v>7.9</c:v>
                </c:pt>
                <c:pt idx="359">
                  <c:v>2.7</c:v>
                </c:pt>
                <c:pt idx="360">
                  <c:v>1.5</c:v>
                </c:pt>
                <c:pt idx="361">
                  <c:v>3.7</c:v>
                </c:pt>
                <c:pt idx="362">
                  <c:v>1.8</c:v>
                </c:pt>
                <c:pt idx="363">
                  <c:v>2.7</c:v>
                </c:pt>
                <c:pt idx="364">
                  <c:v>3.9</c:v>
                </c:pt>
                <c:pt idx="365">
                  <c:v>4.0999999999999996</c:v>
                </c:pt>
                <c:pt idx="366">
                  <c:v>2.9</c:v>
                </c:pt>
                <c:pt idx="367">
                  <c:v>1.1000000000000001</c:v>
                </c:pt>
                <c:pt idx="368">
                  <c:v>2.7</c:v>
                </c:pt>
                <c:pt idx="369">
                  <c:v>2.4</c:v>
                </c:pt>
                <c:pt idx="370">
                  <c:v>3.8</c:v>
                </c:pt>
                <c:pt idx="371">
                  <c:v>6.9</c:v>
                </c:pt>
                <c:pt idx="372">
                  <c:v>2.7</c:v>
                </c:pt>
                <c:pt idx="373">
                  <c:v>10.199999999999999</c:v>
                </c:pt>
                <c:pt idx="374">
                  <c:v>9.5</c:v>
                </c:pt>
                <c:pt idx="375">
                  <c:v>3.1</c:v>
                </c:pt>
                <c:pt idx="376">
                  <c:v>6.8</c:v>
                </c:pt>
                <c:pt idx="377">
                  <c:v>0</c:v>
                </c:pt>
                <c:pt idx="378">
                  <c:v>2.5</c:v>
                </c:pt>
                <c:pt idx="380">
                  <c:v>1.2</c:v>
                </c:pt>
                <c:pt idx="381">
                  <c:v>4.0999999999999996</c:v>
                </c:pt>
                <c:pt idx="383">
                  <c:v>4</c:v>
                </c:pt>
                <c:pt idx="384">
                  <c:v>3</c:v>
                </c:pt>
                <c:pt idx="386">
                  <c:v>3.8</c:v>
                </c:pt>
                <c:pt idx="387">
                  <c:v>5</c:v>
                </c:pt>
                <c:pt idx="388">
                  <c:v>3.8</c:v>
                </c:pt>
                <c:pt idx="389">
                  <c:v>1.5</c:v>
                </c:pt>
                <c:pt idx="390">
                  <c:v>4</c:v>
                </c:pt>
                <c:pt idx="392">
                  <c:v>2.6</c:v>
                </c:pt>
                <c:pt idx="393">
                  <c:v>5.3</c:v>
                </c:pt>
                <c:pt idx="394">
                  <c:v>3.2</c:v>
                </c:pt>
                <c:pt idx="395">
                  <c:v>0.9</c:v>
                </c:pt>
                <c:pt idx="396">
                  <c:v>2.9</c:v>
                </c:pt>
                <c:pt idx="398">
                  <c:v>1.8</c:v>
                </c:pt>
                <c:pt idx="399">
                  <c:v>3.8</c:v>
                </c:pt>
                <c:pt idx="400">
                  <c:v>5.6</c:v>
                </c:pt>
                <c:pt idx="403">
                  <c:v>2.8</c:v>
                </c:pt>
                <c:pt idx="407">
                  <c:v>2.4</c:v>
                </c:pt>
                <c:pt idx="408">
                  <c:v>1.1000000000000001</c:v>
                </c:pt>
                <c:pt idx="409">
                  <c:v>3.6</c:v>
                </c:pt>
                <c:pt idx="410">
                  <c:v>1.3</c:v>
                </c:pt>
                <c:pt idx="411">
                  <c:v>3.1</c:v>
                </c:pt>
                <c:pt idx="412">
                  <c:v>3</c:v>
                </c:pt>
                <c:pt idx="413">
                  <c:v>1.3</c:v>
                </c:pt>
                <c:pt idx="414">
                  <c:v>5</c:v>
                </c:pt>
                <c:pt idx="415">
                  <c:v>4.5</c:v>
                </c:pt>
                <c:pt idx="417">
                  <c:v>4.0999999999999996</c:v>
                </c:pt>
                <c:pt idx="418">
                  <c:v>3.6</c:v>
                </c:pt>
                <c:pt idx="419">
                  <c:v>11.9</c:v>
                </c:pt>
                <c:pt idx="421">
                  <c:v>3</c:v>
                </c:pt>
                <c:pt idx="422">
                  <c:v>3.3</c:v>
                </c:pt>
                <c:pt idx="423">
                  <c:v>4.5999999999999996</c:v>
                </c:pt>
                <c:pt idx="425">
                  <c:v>2.7</c:v>
                </c:pt>
                <c:pt idx="426">
                  <c:v>4</c:v>
                </c:pt>
                <c:pt idx="427">
                  <c:v>1.5</c:v>
                </c:pt>
                <c:pt idx="428">
                  <c:v>4.2</c:v>
                </c:pt>
                <c:pt idx="429">
                  <c:v>8.9</c:v>
                </c:pt>
                <c:pt idx="430">
                  <c:v>2.5</c:v>
                </c:pt>
                <c:pt idx="431">
                  <c:v>3.3</c:v>
                </c:pt>
                <c:pt idx="432">
                  <c:v>1.3</c:v>
                </c:pt>
                <c:pt idx="435">
                  <c:v>5.9</c:v>
                </c:pt>
                <c:pt idx="436">
                  <c:v>6.9</c:v>
                </c:pt>
                <c:pt idx="437">
                  <c:v>4.4000000000000004</c:v>
                </c:pt>
                <c:pt idx="439">
                  <c:v>1.1000000000000001</c:v>
                </c:pt>
                <c:pt idx="440">
                  <c:v>4</c:v>
                </c:pt>
                <c:pt idx="442">
                  <c:v>1.8</c:v>
                </c:pt>
                <c:pt idx="444">
                  <c:v>1.9</c:v>
                </c:pt>
                <c:pt idx="445">
                  <c:v>5</c:v>
                </c:pt>
                <c:pt idx="447">
                  <c:v>2</c:v>
                </c:pt>
                <c:pt idx="448">
                  <c:v>3.7</c:v>
                </c:pt>
                <c:pt idx="449">
                  <c:v>14</c:v>
                </c:pt>
                <c:pt idx="450">
                  <c:v>7.9</c:v>
                </c:pt>
                <c:pt idx="452">
                  <c:v>1.8</c:v>
                </c:pt>
                <c:pt idx="453">
                  <c:v>2.2000000000000002</c:v>
                </c:pt>
                <c:pt idx="454">
                  <c:v>2.2000000000000002</c:v>
                </c:pt>
                <c:pt idx="455">
                  <c:v>6.6</c:v>
                </c:pt>
                <c:pt idx="456">
                  <c:v>9.6999999999999993</c:v>
                </c:pt>
                <c:pt idx="457">
                  <c:v>7.4</c:v>
                </c:pt>
                <c:pt idx="458">
                  <c:v>4.4000000000000004</c:v>
                </c:pt>
                <c:pt idx="460">
                  <c:v>3.3</c:v>
                </c:pt>
                <c:pt idx="461">
                  <c:v>1.9</c:v>
                </c:pt>
                <c:pt idx="462">
                  <c:v>4.5999999999999996</c:v>
                </c:pt>
                <c:pt idx="464">
                  <c:v>1.4</c:v>
                </c:pt>
                <c:pt idx="465">
                  <c:v>6.2</c:v>
                </c:pt>
                <c:pt idx="466">
                  <c:v>1.7</c:v>
                </c:pt>
                <c:pt idx="467">
                  <c:v>4</c:v>
                </c:pt>
                <c:pt idx="468">
                  <c:v>3.8</c:v>
                </c:pt>
                <c:pt idx="470">
                  <c:v>7.3</c:v>
                </c:pt>
                <c:pt idx="473">
                  <c:v>0.9</c:v>
                </c:pt>
                <c:pt idx="475">
                  <c:v>1.8</c:v>
                </c:pt>
                <c:pt idx="476">
                  <c:v>5.8</c:v>
                </c:pt>
                <c:pt idx="477">
                  <c:v>7.6</c:v>
                </c:pt>
                <c:pt idx="480">
                  <c:v>4.8</c:v>
                </c:pt>
                <c:pt idx="481">
                  <c:v>4.7</c:v>
                </c:pt>
                <c:pt idx="482">
                  <c:v>0.4</c:v>
                </c:pt>
                <c:pt idx="484">
                  <c:v>7.2</c:v>
                </c:pt>
                <c:pt idx="485">
                  <c:v>2.5</c:v>
                </c:pt>
                <c:pt idx="486">
                  <c:v>3.5</c:v>
                </c:pt>
                <c:pt idx="488">
                  <c:v>7.5</c:v>
                </c:pt>
                <c:pt idx="491">
                  <c:v>9.3000000000000007</c:v>
                </c:pt>
                <c:pt idx="492">
                  <c:v>8.8000000000000007</c:v>
                </c:pt>
                <c:pt idx="496">
                  <c:v>7.3</c:v>
                </c:pt>
                <c:pt idx="497">
                  <c:v>0.9</c:v>
                </c:pt>
                <c:pt idx="505">
                  <c:v>7.5</c:v>
                </c:pt>
                <c:pt idx="515">
                  <c:v>1.7</c:v>
                </c:pt>
                <c:pt idx="519">
                  <c:v>4.9000000000000004</c:v>
                </c:pt>
                <c:pt idx="521">
                  <c:v>4.4000000000000004</c:v>
                </c:pt>
                <c:pt idx="526">
                  <c:v>2.7</c:v>
                </c:pt>
                <c:pt idx="527">
                  <c:v>4.0999999999999996</c:v>
                </c:pt>
                <c:pt idx="528">
                  <c:v>3.9</c:v>
                </c:pt>
                <c:pt idx="529">
                  <c:v>3</c:v>
                </c:pt>
                <c:pt idx="530">
                  <c:v>7.4</c:v>
                </c:pt>
                <c:pt idx="531">
                  <c:v>7.8</c:v>
                </c:pt>
                <c:pt idx="532">
                  <c:v>2.8</c:v>
                </c:pt>
                <c:pt idx="533">
                  <c:v>3.3</c:v>
                </c:pt>
                <c:pt idx="534">
                  <c:v>4.7</c:v>
                </c:pt>
                <c:pt idx="536">
                  <c:v>14.5</c:v>
                </c:pt>
                <c:pt idx="537">
                  <c:v>8.9</c:v>
                </c:pt>
                <c:pt idx="539">
                  <c:v>2</c:v>
                </c:pt>
                <c:pt idx="540">
                  <c:v>1.3</c:v>
                </c:pt>
                <c:pt idx="542">
                  <c:v>7.3</c:v>
                </c:pt>
                <c:pt idx="543">
                  <c:v>2.6</c:v>
                </c:pt>
                <c:pt idx="544">
                  <c:v>2.2999999999999998</c:v>
                </c:pt>
                <c:pt idx="551">
                  <c:v>1.6</c:v>
                </c:pt>
                <c:pt idx="558">
                  <c:v>1.7</c:v>
                </c:pt>
                <c:pt idx="564">
                  <c:v>3.4</c:v>
                </c:pt>
                <c:pt idx="566">
                  <c:v>6.8</c:v>
                </c:pt>
                <c:pt idx="568">
                  <c:v>1.9</c:v>
                </c:pt>
                <c:pt idx="570">
                  <c:v>2.2000000000000002</c:v>
                </c:pt>
                <c:pt idx="571">
                  <c:v>6.7</c:v>
                </c:pt>
                <c:pt idx="572">
                  <c:v>1.8</c:v>
                </c:pt>
                <c:pt idx="573">
                  <c:v>3.3</c:v>
                </c:pt>
                <c:pt idx="575">
                  <c:v>1.4</c:v>
                </c:pt>
                <c:pt idx="591">
                  <c:v>3.9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1B-4100-8786-C82F933B7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268464"/>
        <c:axId val="2048258064"/>
      </c:scatterChart>
      <c:valAx>
        <c:axId val="204826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Minutes per Game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58064"/>
        <c:crosses val="autoZero"/>
        <c:crossBetween val="midCat"/>
      </c:valAx>
      <c:valAx>
        <c:axId val="204825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Points per Game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68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11012120363806858"/>
          <c:y val="1.4604876686552626E-3"/>
          <c:w val="0.54179557188258609"/>
          <c:h val="0.18320050631901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094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4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5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4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7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4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11CD8-C9BD-4F45-B110-EA735ED88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NBA Draft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A1178-EFEA-4C30-A28D-B4F53923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Li Cai Haney and Elizabeth Love</a:t>
            </a:r>
          </a:p>
        </p:txBody>
      </p:sp>
      <p:pic>
        <p:nvPicPr>
          <p:cNvPr id="4" name="Picture 3" descr="A basketball hoop against the sky">
            <a:extLst>
              <a:ext uri="{FF2B5EF4-FFF2-40B4-BE49-F238E27FC236}">
                <a16:creationId xmlns:a16="http://schemas.microsoft.com/office/drawing/2014/main" id="{22A8BCF4-2A37-4122-A01B-88A18E17E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52" r="37156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D435-C9BE-4E19-A98C-DE1BCE5A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827462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 of Years of College of Draft Picks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089F6F-F956-426E-A860-10189EE1D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1082"/>
              </p:ext>
            </p:extLst>
          </p:nvPr>
        </p:nvGraphicFramePr>
        <p:xfrm>
          <a:off x="1238250" y="1733550"/>
          <a:ext cx="987107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45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338A-65F4-480E-B1CE-4F9376D0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77706"/>
            <a:ext cx="10026650" cy="655637"/>
          </a:xfrm>
        </p:spPr>
        <p:txBody>
          <a:bodyPr/>
          <a:lstStyle/>
          <a:p>
            <a:r>
              <a:rPr lang="en-US" dirty="0"/>
              <a:t>Years of College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47D2-E4E4-4CE9-9845-B46F1705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2F76F-9789-40E7-9CF3-69A5989B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77" y="1233343"/>
            <a:ext cx="9627473" cy="52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6DB0-B158-46F8-9EAB-92C886D6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of College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28FF5-B573-4FB4-89BF-5DD2F48D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7DC4D-0D52-4B99-A6CB-AB559CED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14" y="1590785"/>
            <a:ext cx="9484317" cy="50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B510-7E04-4C6F-89BC-A0748358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Picks-MPG and PPG (College)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12BB30-D185-408C-B198-5F6C68E6B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33001"/>
              </p:ext>
            </p:extLst>
          </p:nvPr>
        </p:nvGraphicFramePr>
        <p:xfrm>
          <a:off x="815788" y="1707776"/>
          <a:ext cx="10468097" cy="500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27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7A02-7D04-43E7-AD71-BB1E1CA2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45073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en-US" dirty="0"/>
              <a:t>Draft Picks-MPG vs PPG in NBA (First Season)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8A1205-E040-4558-9409-595B29364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26911"/>
              </p:ext>
            </p:extLst>
          </p:nvPr>
        </p:nvGraphicFramePr>
        <p:xfrm>
          <a:off x="787137" y="1790700"/>
          <a:ext cx="10666429" cy="481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023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9713-6332-4823-9A64-07920328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Per Game By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30FD-85ED-4E3A-9804-EF53DA412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8A5B1-A694-4366-82CD-8536C2B0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36" y="1724712"/>
            <a:ext cx="4760775" cy="473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21D75-887E-46DB-90AC-31B02935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320" y="1724712"/>
            <a:ext cx="4737716" cy="473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15B0-93FA-40BA-B1A7-7722216D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Minutes Per Game by Years of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0860-4288-471C-A9F2-71D66C54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A8619-3483-4E86-B783-235280FF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74" y="1782583"/>
            <a:ext cx="4660512" cy="4727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7E1B01-EE42-4023-963A-9CE8B8CF1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110" y="1781464"/>
            <a:ext cx="4751064" cy="47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49C5-E0A2-460E-9DE9-B1C83B22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Per Game By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5119-027F-4F90-B37D-AE2F5C90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73505-AFEC-4F1A-B287-9FA8EADB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586" y="1829015"/>
            <a:ext cx="4783955" cy="4753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854CF-6763-4A66-9E5F-0CF6546A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61" y="1829015"/>
            <a:ext cx="4846426" cy="475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46FC-0112-4993-83A1-D9A8B515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Per Game By Years of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EAAC-CBD9-47C1-8BA8-A369E9AD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BEFFD-4A58-4338-8E98-73EB73DB7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63" y="1753262"/>
            <a:ext cx="4733200" cy="4693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08B76-43EA-4C52-8122-B99FA99E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15" y="1753262"/>
            <a:ext cx="4694748" cy="46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8D49-6715-4594-BFBA-BE26D627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 Played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26E56-A5D7-48BB-8689-D4318EE88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951A2-7069-4FFF-B911-21E954AC5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64" y="1884968"/>
            <a:ext cx="4498054" cy="46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B8E-F301-40DE-A609-B19F43A4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7C48-1455-47D4-B4D7-D868CCBF5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Basketball Reference, Sports Reference (International Stats)</a:t>
            </a:r>
          </a:p>
          <a:p>
            <a:pPr lvl="1"/>
            <a:r>
              <a:rPr lang="en-US" dirty="0"/>
              <a:t>	“Age” is taken February 1 of the basketball season for draft year</a:t>
            </a:r>
          </a:p>
          <a:p>
            <a:r>
              <a:rPr lang="en-US" dirty="0"/>
              <a:t>2001-2020 Draft</a:t>
            </a:r>
          </a:p>
          <a:p>
            <a:r>
              <a:rPr lang="en-US" dirty="0"/>
              <a:t>Picks 1-60: 1191 Rows of Data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	Minnesota forfeited the 29</a:t>
            </a:r>
            <a:r>
              <a:rPr lang="en-US" baseline="30000" dirty="0"/>
              <a:t>th</a:t>
            </a:r>
            <a:r>
              <a:rPr lang="en-US" dirty="0"/>
              <a:t> overall pick in 2001 and 2002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702900" indent="-342900">
              <a:buFont typeface="Arial" panose="020B0604020202020204" pitchFamily="34" charset="0"/>
              <a:buChar char="•"/>
            </a:pPr>
            <a:r>
              <a:rPr lang="en-US" b="1" dirty="0"/>
              <a:t>How have draft picks changed over the last 20 draft picks and how are players used, particularly from an age, years of college, and draft pick round perspective?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3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9EA9-166D-4298-9091-722F20E7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620026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en-US" dirty="0"/>
              <a:t>Seasons Played by Age and Years of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92650-41FF-40C2-8072-2F189A81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8AB9A-CAB1-495C-9630-5095D4B7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46" y="1918355"/>
            <a:ext cx="4388631" cy="4483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5C8F4-34CC-47AD-9DEF-23902C9C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77" y="1918355"/>
            <a:ext cx="4461057" cy="44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F7DC-D69C-4246-8B15-AE6C26F2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A5536-1334-4126-94DE-0D8EDC21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591627"/>
          </a:xfrm>
        </p:spPr>
        <p:txBody>
          <a:bodyPr>
            <a:normAutofit/>
          </a:bodyPr>
          <a:lstStyle/>
          <a:p>
            <a:r>
              <a:rPr lang="en-US" dirty="0"/>
              <a:t>Relatively small difference in average points per game and number of seasons played based on years of college</a:t>
            </a:r>
          </a:p>
          <a:p>
            <a:pPr lvl="2"/>
            <a:r>
              <a:rPr lang="en-US" dirty="0"/>
              <a:t>Some “one and doners” who do well and bring average points per game of 1 college year players up</a:t>
            </a:r>
          </a:p>
          <a:p>
            <a:pPr lvl="2"/>
            <a:r>
              <a:rPr lang="en-US" dirty="0"/>
              <a:t>Still not a very large average difference among players even with 1 and 2 college year players tending to play more minutes per game</a:t>
            </a:r>
          </a:p>
          <a:p>
            <a:pPr lvl="2"/>
            <a:r>
              <a:rPr lang="en-US" dirty="0"/>
              <a:t>Older players bring value to their first NBA season even with reduced playing time</a:t>
            </a:r>
          </a:p>
          <a:p>
            <a:r>
              <a:rPr lang="en-US" dirty="0"/>
              <a:t>Second round pick players do not receive as large a contract or play as well</a:t>
            </a:r>
          </a:p>
          <a:p>
            <a:pPr lvl="2"/>
            <a:r>
              <a:rPr lang="en-US" dirty="0"/>
              <a:t>NIL—incentive for two and three college year players to stay an extra year or two if they can earn money and potentially earn a higher draft number?</a:t>
            </a:r>
          </a:p>
        </p:txBody>
      </p:sp>
    </p:spTree>
    <p:extLst>
      <p:ext uri="{BB962C8B-B14F-4D97-AF65-F5344CB8AC3E}">
        <p14:creationId xmlns:p14="http://schemas.microsoft.com/office/powerpoint/2010/main" val="152183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24CA-32EA-4FC1-AD33-45844FCA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643685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Age of Draft Picks Over the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68154E-7EC2-4114-9F76-64238CA2C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694039"/>
              </p:ext>
            </p:extLst>
          </p:nvPr>
        </p:nvGraphicFramePr>
        <p:xfrm>
          <a:off x="655782" y="1505527"/>
          <a:ext cx="11129818" cy="5163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6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FFFA-FB04-47BB-8D3F-9C7E9BDC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567485"/>
            <a:ext cx="10026650" cy="655637"/>
          </a:xfrm>
        </p:spPr>
        <p:txBody>
          <a:bodyPr>
            <a:normAutofit fontScale="90000"/>
          </a:bodyPr>
          <a:lstStyle/>
          <a:p>
            <a:r>
              <a:rPr lang="en-US" dirty="0"/>
              <a:t>Age Breakdown of Draft Picks Over the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809A-E428-43AC-BE5D-76883A64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87343-FAE0-49CA-A6A6-3B1B1F8A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00" y="1521107"/>
            <a:ext cx="8401778" cy="4694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1323E7-122B-4B36-BA40-9CF2DC883D3F}"/>
              </a:ext>
            </a:extLst>
          </p:cNvPr>
          <p:cNvSpPr/>
          <p:nvPr/>
        </p:nvSpPr>
        <p:spPr>
          <a:xfrm>
            <a:off x="1950148" y="6210952"/>
            <a:ext cx="8389856" cy="325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D43A3-2EB0-4AB1-A240-309A49F8BE63}"/>
              </a:ext>
            </a:extLst>
          </p:cNvPr>
          <p:cNvSpPr txBox="1"/>
          <p:nvPr/>
        </p:nvSpPr>
        <p:spPr>
          <a:xfrm>
            <a:off x="5943600" y="6237306"/>
            <a:ext cx="379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Draft Year</a:t>
            </a:r>
          </a:p>
        </p:txBody>
      </p:sp>
    </p:spTree>
    <p:extLst>
      <p:ext uri="{BB962C8B-B14F-4D97-AF65-F5344CB8AC3E}">
        <p14:creationId xmlns:p14="http://schemas.microsoft.com/office/powerpoint/2010/main" val="46242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83E2-22EA-4FE6-8F10-A8518F19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Age of Players By Round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9A6F507-3B30-468F-B15E-B6E3C9F91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67303"/>
              </p:ext>
            </p:extLst>
          </p:nvPr>
        </p:nvGraphicFramePr>
        <p:xfrm>
          <a:off x="537327" y="1710966"/>
          <a:ext cx="11076495" cy="480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06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93DC-07D0-48E1-A634-DDA0AE65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Breakdown by Draft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4467-0359-4FFE-874D-168C0A4F0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6E22-AE46-4765-8AC3-04BA3FA2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65" y="2373149"/>
            <a:ext cx="5592869" cy="314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A4765-C5EC-47C6-88D7-62B2FA09A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71" y="2334173"/>
            <a:ext cx="5592869" cy="3152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67982-8929-490F-9359-AFCC713F3B6C}"/>
              </a:ext>
            </a:extLst>
          </p:cNvPr>
          <p:cNvSpPr/>
          <p:nvPr/>
        </p:nvSpPr>
        <p:spPr>
          <a:xfrm>
            <a:off x="397865" y="5521537"/>
            <a:ext cx="5592869" cy="325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807D4-CCFE-414F-A59E-5CD2B97B89C2}"/>
              </a:ext>
            </a:extLst>
          </p:cNvPr>
          <p:cNvSpPr/>
          <p:nvPr/>
        </p:nvSpPr>
        <p:spPr>
          <a:xfrm>
            <a:off x="6359884" y="5490687"/>
            <a:ext cx="5588156" cy="325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54686A-1950-4DEC-8D64-60DFA7EFEB3E}"/>
              </a:ext>
            </a:extLst>
          </p:cNvPr>
          <p:cNvSpPr txBox="1"/>
          <p:nvPr/>
        </p:nvSpPr>
        <p:spPr>
          <a:xfrm>
            <a:off x="2714919" y="5545649"/>
            <a:ext cx="379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Draft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D2180-82B8-431B-8EBD-C44AC7A5AFC3}"/>
              </a:ext>
            </a:extLst>
          </p:cNvPr>
          <p:cNvSpPr txBox="1"/>
          <p:nvPr/>
        </p:nvSpPr>
        <p:spPr>
          <a:xfrm>
            <a:off x="8903616" y="5514799"/>
            <a:ext cx="379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Draft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9D095-E55F-45EF-91E9-F566373FAFD2}"/>
              </a:ext>
            </a:extLst>
          </p:cNvPr>
          <p:cNvSpPr txBox="1"/>
          <p:nvPr/>
        </p:nvSpPr>
        <p:spPr>
          <a:xfrm>
            <a:off x="2714919" y="6223801"/>
            <a:ext cx="225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47F35-6398-48CF-84ED-214F03674EF2}"/>
              </a:ext>
            </a:extLst>
          </p:cNvPr>
          <p:cNvSpPr txBox="1"/>
          <p:nvPr/>
        </p:nvSpPr>
        <p:spPr>
          <a:xfrm>
            <a:off x="8689895" y="6223801"/>
            <a:ext cx="225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Round</a:t>
            </a:r>
          </a:p>
        </p:txBody>
      </p:sp>
    </p:spTree>
    <p:extLst>
      <p:ext uri="{BB962C8B-B14F-4D97-AF65-F5344CB8AC3E}">
        <p14:creationId xmlns:p14="http://schemas.microsoft.com/office/powerpoint/2010/main" val="177891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C91B-5DCE-4B84-B38D-203A3FE0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Pick Summaries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D665-0A7F-4E83-A074-50A27B19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397" y="1790700"/>
            <a:ext cx="4590852" cy="4628954"/>
          </a:xfrm>
        </p:spPr>
        <p:txBody>
          <a:bodyPr>
            <a:normAutofit/>
          </a:bodyPr>
          <a:lstStyle/>
          <a:p>
            <a:r>
              <a:rPr lang="en-US" dirty="0"/>
              <a:t>Recent decrease in international players</a:t>
            </a:r>
          </a:p>
          <a:p>
            <a:r>
              <a:rPr lang="en-US" dirty="0"/>
              <a:t>Starting to have more domestic players who skip college</a:t>
            </a:r>
          </a:p>
          <a:p>
            <a:pPr lvl="1"/>
            <a:r>
              <a:rPr lang="en-US" dirty="0"/>
              <a:t>	NIL Effect?</a:t>
            </a:r>
          </a:p>
          <a:p>
            <a:r>
              <a:rPr lang="en-US" dirty="0"/>
              <a:t>Fewer players are not playing first year in NBA</a:t>
            </a:r>
          </a:p>
          <a:p>
            <a:pPr lvl="1"/>
            <a:r>
              <a:rPr lang="en-US" dirty="0"/>
              <a:t>	Fewer international players</a:t>
            </a:r>
          </a:p>
          <a:p>
            <a:r>
              <a:rPr lang="en-US" dirty="0"/>
              <a:t>More trades with drafted players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089A9-EFA5-4AB7-96C4-1A1CA77BD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70" y="1605601"/>
            <a:ext cx="5651369" cy="50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4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AAA3-6BA3-4121-98B3-90C69B49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Players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2F1A5C-7D1F-4033-A868-4E15B7501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883351"/>
              </p:ext>
            </p:extLst>
          </p:nvPr>
        </p:nvGraphicFramePr>
        <p:xfrm>
          <a:off x="975675" y="1479709"/>
          <a:ext cx="10130476" cy="528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35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59D0-6255-4A5D-A497-64B2DC97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511609"/>
            <a:ext cx="10026650" cy="655637"/>
          </a:xfrm>
        </p:spPr>
        <p:txBody>
          <a:bodyPr/>
          <a:lstStyle/>
          <a:p>
            <a:r>
              <a:rPr lang="en-US" dirty="0"/>
              <a:t>International Players by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FF94-4E38-4E5E-8C75-E06D6FEC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02" y="2465109"/>
            <a:ext cx="4727542" cy="3770722"/>
          </a:xfrm>
        </p:spPr>
        <p:txBody>
          <a:bodyPr/>
          <a:lstStyle/>
          <a:p>
            <a:r>
              <a:rPr lang="en-US" dirty="0"/>
              <a:t>Typically, international players do not play first season</a:t>
            </a:r>
          </a:p>
          <a:p>
            <a:r>
              <a:rPr lang="en-US" dirty="0"/>
              <a:t>Top 5 teams who pick international players</a:t>
            </a:r>
          </a:p>
          <a:p>
            <a:pPr lvl="1"/>
            <a:r>
              <a:rPr lang="en-US" dirty="0"/>
              <a:t>	25-48% of international players 	do not play</a:t>
            </a:r>
          </a:p>
          <a:p>
            <a:pPr lvl="1"/>
            <a:r>
              <a:rPr lang="en-US" dirty="0"/>
              <a:t>	≤50% play for team first year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9DF3B-67A1-4AD9-AC8B-7551C39C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7" y="1151154"/>
            <a:ext cx="6471931" cy="54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71250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367</TotalTime>
  <Words>434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 Light</vt:lpstr>
      <vt:lpstr>Rockwell Nova Light</vt:lpstr>
      <vt:lpstr>Wingdings</vt:lpstr>
      <vt:lpstr>LeafVTI</vt:lpstr>
      <vt:lpstr>NBA Draft Patterns</vt:lpstr>
      <vt:lpstr>Dataset</vt:lpstr>
      <vt:lpstr>Average Age of Draft Picks Over the Years</vt:lpstr>
      <vt:lpstr>Age Breakdown of Draft Picks Over the Years</vt:lpstr>
      <vt:lpstr>Average Age of Players By Round</vt:lpstr>
      <vt:lpstr>Age Breakdown by Draft Round</vt:lpstr>
      <vt:lpstr>Draft Pick Summaries</vt:lpstr>
      <vt:lpstr>International Players</vt:lpstr>
      <vt:lpstr>International Players by Team</vt:lpstr>
      <vt:lpstr>Number of Years of College of Draft Picks</vt:lpstr>
      <vt:lpstr>Years of College Breakdown</vt:lpstr>
      <vt:lpstr>Years of College Breakdown</vt:lpstr>
      <vt:lpstr>Draft Picks-MPG and PPG (College)</vt:lpstr>
      <vt:lpstr>Draft Picks-MPG vs PPG in NBA (First Season)</vt:lpstr>
      <vt:lpstr>Minutes Per Game By Age</vt:lpstr>
      <vt:lpstr>Minutes Per Game by Years of College</vt:lpstr>
      <vt:lpstr>Points Per Game By Age</vt:lpstr>
      <vt:lpstr>Points Per Game By Years of College</vt:lpstr>
      <vt:lpstr>Seasons Played</vt:lpstr>
      <vt:lpstr>Seasons Played by Age and Years of College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NBA Draft Patterns</dc:title>
  <dc:creator>Haney, Li Cai (haneyld)</dc:creator>
  <cp:lastModifiedBy>Haney, Li Cai (haneyld)</cp:lastModifiedBy>
  <cp:revision>5</cp:revision>
  <dcterms:created xsi:type="dcterms:W3CDTF">2021-11-29T00:37:35Z</dcterms:created>
  <dcterms:modified xsi:type="dcterms:W3CDTF">2021-11-30T04:38:07Z</dcterms:modified>
</cp:coreProperties>
</file>